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1" r:id="rId19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816"/>
  </p:normalViewPr>
  <p:slideViewPr>
    <p:cSldViewPr snapToGrid="0">
      <p:cViewPr>
        <p:scale>
          <a:sx n="125" d="100"/>
          <a:sy n="125" d="100"/>
        </p:scale>
        <p:origin x="-130" y="-3053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E0A8D-DB66-C54B-91EF-AE4A6B0BFE4E}" type="doc">
      <dgm:prSet loTypeId="urn:microsoft.com/office/officeart/2005/8/layout/ven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66AF3F4-FCA5-014F-B315-D96097514E45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FD9EAACD-11B5-0246-BAA5-D0F9AB718713}" type="parTrans" cxnId="{09FC5FBB-374C-3841-9B49-9A476AC6B0C5}">
      <dgm:prSet/>
      <dgm:spPr/>
      <dgm:t>
        <a:bodyPr/>
        <a:lstStyle/>
        <a:p>
          <a:endParaRPr lang="en-GB"/>
        </a:p>
      </dgm:t>
    </dgm:pt>
    <dgm:pt modelId="{DB24232B-A436-6C49-A10B-1943E531B840}" type="sibTrans" cxnId="{09FC5FBB-374C-3841-9B49-9A476AC6B0C5}">
      <dgm:prSet/>
      <dgm:spPr/>
      <dgm:t>
        <a:bodyPr/>
        <a:lstStyle/>
        <a:p>
          <a:endParaRPr lang="en-GB"/>
        </a:p>
      </dgm:t>
    </dgm:pt>
    <dgm:pt modelId="{F8936090-C70E-454D-8879-66072B426ACE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Artificial Neural Networks</a:t>
          </a:r>
        </a:p>
      </dgm:t>
    </dgm:pt>
    <dgm:pt modelId="{AC378CEE-A3A3-734B-A3F1-75AF4F5FF5D2}" type="parTrans" cxnId="{9B9DDE30-9DF3-2C4D-8669-26A162036506}">
      <dgm:prSet/>
      <dgm:spPr/>
      <dgm:t>
        <a:bodyPr/>
        <a:lstStyle/>
        <a:p>
          <a:endParaRPr lang="en-GB"/>
        </a:p>
      </dgm:t>
    </dgm:pt>
    <dgm:pt modelId="{8AED00E8-4298-D642-B2FD-BEAD69470C33}" type="sibTrans" cxnId="{9B9DDE30-9DF3-2C4D-8669-26A162036506}">
      <dgm:prSet/>
      <dgm:spPr/>
      <dgm:t>
        <a:bodyPr/>
        <a:lstStyle/>
        <a:p>
          <a:endParaRPr lang="en-GB"/>
        </a:p>
      </dgm:t>
    </dgm:pt>
    <dgm:pt modelId="{70934CAC-C28B-684B-8BE3-187FBE1AE3E5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Deep Learning</a:t>
          </a:r>
        </a:p>
      </dgm:t>
    </dgm:pt>
    <dgm:pt modelId="{0039DDAD-AD68-4D44-A122-1B4F049FD9C8}" type="parTrans" cxnId="{EC4B4EB7-EA7B-6145-BE08-9DCF3DCD839A}">
      <dgm:prSet/>
      <dgm:spPr/>
      <dgm:t>
        <a:bodyPr/>
        <a:lstStyle/>
        <a:p>
          <a:endParaRPr lang="en-GB"/>
        </a:p>
      </dgm:t>
    </dgm:pt>
    <dgm:pt modelId="{6D6CAC10-EB59-5B44-83B7-4B5999F6A3BE}" type="sibTrans" cxnId="{EC4B4EB7-EA7B-6145-BE08-9DCF3DCD839A}">
      <dgm:prSet/>
      <dgm:spPr/>
      <dgm:t>
        <a:bodyPr/>
        <a:lstStyle/>
        <a:p>
          <a:endParaRPr lang="en-GB"/>
        </a:p>
      </dgm:t>
    </dgm:pt>
    <dgm:pt modelId="{E680DCAD-FE4C-F84C-98B1-6506D56458B2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Machine Learning</a:t>
          </a:r>
        </a:p>
      </dgm:t>
    </dgm:pt>
    <dgm:pt modelId="{21A09EA2-DE08-DB44-9451-2FC04A3AFA98}" type="sibTrans" cxnId="{6546CB2F-F3B9-E446-9AA1-C1EB74C8B1AA}">
      <dgm:prSet/>
      <dgm:spPr/>
      <dgm:t>
        <a:bodyPr/>
        <a:lstStyle/>
        <a:p>
          <a:endParaRPr lang="en-GB"/>
        </a:p>
      </dgm:t>
    </dgm:pt>
    <dgm:pt modelId="{590B270F-3AC4-D142-BC02-B6C1A48EC2B1}" type="parTrans" cxnId="{6546CB2F-F3B9-E446-9AA1-C1EB74C8B1AA}">
      <dgm:prSet/>
      <dgm:spPr/>
      <dgm:t>
        <a:bodyPr/>
        <a:lstStyle/>
        <a:p>
          <a:endParaRPr lang="en-GB"/>
        </a:p>
      </dgm:t>
    </dgm:pt>
    <dgm:pt modelId="{8C610AAF-5975-AE45-B1F1-6CA54FE1E0C9}" type="pres">
      <dgm:prSet presAssocID="{F57E0A8D-DB66-C54B-91EF-AE4A6B0BFE4E}" presName="Name0" presStyleCnt="0">
        <dgm:presLayoutVars>
          <dgm:chMax val="7"/>
          <dgm:resizeHandles val="exact"/>
        </dgm:presLayoutVars>
      </dgm:prSet>
      <dgm:spPr/>
    </dgm:pt>
    <dgm:pt modelId="{80D68703-034F-E441-A595-866005278297}" type="pres">
      <dgm:prSet presAssocID="{F57E0A8D-DB66-C54B-91EF-AE4A6B0BFE4E}" presName="comp1" presStyleCnt="0"/>
      <dgm:spPr/>
    </dgm:pt>
    <dgm:pt modelId="{4DF80891-220A-6A41-AECC-F203B790882E}" type="pres">
      <dgm:prSet presAssocID="{F57E0A8D-DB66-C54B-91EF-AE4A6B0BFE4E}" presName="circle1" presStyleLbl="node1" presStyleIdx="0" presStyleCnt="4"/>
      <dgm:spPr/>
    </dgm:pt>
    <dgm:pt modelId="{7FBC30AE-C9A0-924C-A0B3-3EF05A6E8D84}" type="pres">
      <dgm:prSet presAssocID="{F57E0A8D-DB66-C54B-91EF-AE4A6B0BFE4E}" presName="c1text" presStyleLbl="node1" presStyleIdx="0" presStyleCnt="4">
        <dgm:presLayoutVars>
          <dgm:bulletEnabled val="1"/>
        </dgm:presLayoutVars>
      </dgm:prSet>
      <dgm:spPr/>
    </dgm:pt>
    <dgm:pt modelId="{F17F6CD2-F6B7-DC4C-87BE-97B913300472}" type="pres">
      <dgm:prSet presAssocID="{F57E0A8D-DB66-C54B-91EF-AE4A6B0BFE4E}" presName="comp2" presStyleCnt="0"/>
      <dgm:spPr/>
    </dgm:pt>
    <dgm:pt modelId="{0E6BD001-CE52-2B46-B298-7404F0C0844F}" type="pres">
      <dgm:prSet presAssocID="{F57E0A8D-DB66-C54B-91EF-AE4A6B0BFE4E}" presName="circle2" presStyleLbl="node1" presStyleIdx="1" presStyleCnt="4"/>
      <dgm:spPr/>
    </dgm:pt>
    <dgm:pt modelId="{0CBD333C-11EC-6548-842A-73808D13DA19}" type="pres">
      <dgm:prSet presAssocID="{F57E0A8D-DB66-C54B-91EF-AE4A6B0BFE4E}" presName="c2text" presStyleLbl="node1" presStyleIdx="1" presStyleCnt="4">
        <dgm:presLayoutVars>
          <dgm:bulletEnabled val="1"/>
        </dgm:presLayoutVars>
      </dgm:prSet>
      <dgm:spPr/>
    </dgm:pt>
    <dgm:pt modelId="{5B520E41-FBBD-EA49-B0F8-AE4F57F560D0}" type="pres">
      <dgm:prSet presAssocID="{F57E0A8D-DB66-C54B-91EF-AE4A6B0BFE4E}" presName="comp3" presStyleCnt="0"/>
      <dgm:spPr/>
    </dgm:pt>
    <dgm:pt modelId="{E0AEB274-1C61-2D43-8EF1-9883BF615519}" type="pres">
      <dgm:prSet presAssocID="{F57E0A8D-DB66-C54B-91EF-AE4A6B0BFE4E}" presName="circle3" presStyleLbl="node1" presStyleIdx="2" presStyleCnt="4"/>
      <dgm:spPr/>
    </dgm:pt>
    <dgm:pt modelId="{278E598F-FD19-E14A-AF14-6BA3C3F5FBD1}" type="pres">
      <dgm:prSet presAssocID="{F57E0A8D-DB66-C54B-91EF-AE4A6B0BFE4E}" presName="c3text" presStyleLbl="node1" presStyleIdx="2" presStyleCnt="4">
        <dgm:presLayoutVars>
          <dgm:bulletEnabled val="1"/>
        </dgm:presLayoutVars>
      </dgm:prSet>
      <dgm:spPr/>
    </dgm:pt>
    <dgm:pt modelId="{D885B899-2D5E-E549-80E2-A9C3E7C84D98}" type="pres">
      <dgm:prSet presAssocID="{F57E0A8D-DB66-C54B-91EF-AE4A6B0BFE4E}" presName="comp4" presStyleCnt="0"/>
      <dgm:spPr/>
    </dgm:pt>
    <dgm:pt modelId="{FF8BDC30-69CC-7842-9A99-58973B805C68}" type="pres">
      <dgm:prSet presAssocID="{F57E0A8D-DB66-C54B-91EF-AE4A6B0BFE4E}" presName="circle4" presStyleLbl="node1" presStyleIdx="3" presStyleCnt="4"/>
      <dgm:spPr/>
    </dgm:pt>
    <dgm:pt modelId="{0965630E-2FE7-924C-B495-6C42E2567F1F}" type="pres">
      <dgm:prSet presAssocID="{F57E0A8D-DB66-C54B-91EF-AE4A6B0BFE4E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B9D7402-6653-7C4E-B82E-CA217A5A0D88}" type="presOf" srcId="{966AF3F4-FCA5-014F-B315-D96097514E45}" destId="{4DF80891-220A-6A41-AECC-F203B790882E}" srcOrd="0" destOrd="0" presId="urn:microsoft.com/office/officeart/2005/8/layout/venn2"/>
    <dgm:cxn modelId="{55469F27-2170-CD4C-9D94-CD6EB9284935}" type="presOf" srcId="{F8936090-C70E-454D-8879-66072B426ACE}" destId="{E0AEB274-1C61-2D43-8EF1-9883BF615519}" srcOrd="0" destOrd="0" presId="urn:microsoft.com/office/officeart/2005/8/layout/venn2"/>
    <dgm:cxn modelId="{6546CB2F-F3B9-E446-9AA1-C1EB74C8B1AA}" srcId="{F57E0A8D-DB66-C54B-91EF-AE4A6B0BFE4E}" destId="{E680DCAD-FE4C-F84C-98B1-6506D56458B2}" srcOrd="1" destOrd="0" parTransId="{590B270F-3AC4-D142-BC02-B6C1A48EC2B1}" sibTransId="{21A09EA2-DE08-DB44-9451-2FC04A3AFA98}"/>
    <dgm:cxn modelId="{9B9DDE30-9DF3-2C4D-8669-26A162036506}" srcId="{F57E0A8D-DB66-C54B-91EF-AE4A6B0BFE4E}" destId="{F8936090-C70E-454D-8879-66072B426ACE}" srcOrd="2" destOrd="0" parTransId="{AC378CEE-A3A3-734B-A3F1-75AF4F5FF5D2}" sibTransId="{8AED00E8-4298-D642-B2FD-BEAD69470C33}"/>
    <dgm:cxn modelId="{E466A36E-0D46-DD4F-9FC9-6BC0AAC0633A}" type="presOf" srcId="{F8936090-C70E-454D-8879-66072B426ACE}" destId="{278E598F-FD19-E14A-AF14-6BA3C3F5FBD1}" srcOrd="1" destOrd="0" presId="urn:microsoft.com/office/officeart/2005/8/layout/venn2"/>
    <dgm:cxn modelId="{EAE1E9A5-A346-604B-B4AA-C402758A62B0}" type="presOf" srcId="{E680DCAD-FE4C-F84C-98B1-6506D56458B2}" destId="{0CBD333C-11EC-6548-842A-73808D13DA19}" srcOrd="1" destOrd="0" presId="urn:microsoft.com/office/officeart/2005/8/layout/venn2"/>
    <dgm:cxn modelId="{EC4B4EB7-EA7B-6145-BE08-9DCF3DCD839A}" srcId="{F57E0A8D-DB66-C54B-91EF-AE4A6B0BFE4E}" destId="{70934CAC-C28B-684B-8BE3-187FBE1AE3E5}" srcOrd="3" destOrd="0" parTransId="{0039DDAD-AD68-4D44-A122-1B4F049FD9C8}" sibTransId="{6D6CAC10-EB59-5B44-83B7-4B5999F6A3BE}"/>
    <dgm:cxn modelId="{09FC5FBB-374C-3841-9B49-9A476AC6B0C5}" srcId="{F57E0A8D-DB66-C54B-91EF-AE4A6B0BFE4E}" destId="{966AF3F4-FCA5-014F-B315-D96097514E45}" srcOrd="0" destOrd="0" parTransId="{FD9EAACD-11B5-0246-BAA5-D0F9AB718713}" sibTransId="{DB24232B-A436-6C49-A10B-1943E531B840}"/>
    <dgm:cxn modelId="{9DC472D1-5024-7842-AC53-C22918604F0B}" type="presOf" srcId="{F57E0A8D-DB66-C54B-91EF-AE4A6B0BFE4E}" destId="{8C610AAF-5975-AE45-B1F1-6CA54FE1E0C9}" srcOrd="0" destOrd="0" presId="urn:microsoft.com/office/officeart/2005/8/layout/venn2"/>
    <dgm:cxn modelId="{2CD64CDB-98EA-3646-9D85-EAFE3A4842B3}" type="presOf" srcId="{E680DCAD-FE4C-F84C-98B1-6506D56458B2}" destId="{0E6BD001-CE52-2B46-B298-7404F0C0844F}" srcOrd="0" destOrd="0" presId="urn:microsoft.com/office/officeart/2005/8/layout/venn2"/>
    <dgm:cxn modelId="{5DE92FE4-FB6D-F74C-8FB1-10F804118DAC}" type="presOf" srcId="{70934CAC-C28B-684B-8BE3-187FBE1AE3E5}" destId="{FF8BDC30-69CC-7842-9A99-58973B805C68}" srcOrd="0" destOrd="0" presId="urn:microsoft.com/office/officeart/2005/8/layout/venn2"/>
    <dgm:cxn modelId="{801220F2-322B-E041-BF32-EE99671F275E}" type="presOf" srcId="{70934CAC-C28B-684B-8BE3-187FBE1AE3E5}" destId="{0965630E-2FE7-924C-B495-6C42E2567F1F}" srcOrd="1" destOrd="0" presId="urn:microsoft.com/office/officeart/2005/8/layout/venn2"/>
    <dgm:cxn modelId="{04895AF4-63EB-FD48-96FC-6B42EB570BB4}" type="presOf" srcId="{966AF3F4-FCA5-014F-B315-D96097514E45}" destId="{7FBC30AE-C9A0-924C-A0B3-3EF05A6E8D84}" srcOrd="1" destOrd="0" presId="urn:microsoft.com/office/officeart/2005/8/layout/venn2"/>
    <dgm:cxn modelId="{E2225294-586C-8B45-8CA8-D2B8FA836B53}" type="presParOf" srcId="{8C610AAF-5975-AE45-B1F1-6CA54FE1E0C9}" destId="{80D68703-034F-E441-A595-866005278297}" srcOrd="0" destOrd="0" presId="urn:microsoft.com/office/officeart/2005/8/layout/venn2"/>
    <dgm:cxn modelId="{4D4BC3F3-BA73-574D-A83C-A151208720D9}" type="presParOf" srcId="{80D68703-034F-E441-A595-866005278297}" destId="{4DF80891-220A-6A41-AECC-F203B790882E}" srcOrd="0" destOrd="0" presId="urn:microsoft.com/office/officeart/2005/8/layout/venn2"/>
    <dgm:cxn modelId="{D9C007B3-E16C-0B4F-8407-C34331DD981A}" type="presParOf" srcId="{80D68703-034F-E441-A595-866005278297}" destId="{7FBC30AE-C9A0-924C-A0B3-3EF05A6E8D84}" srcOrd="1" destOrd="0" presId="urn:microsoft.com/office/officeart/2005/8/layout/venn2"/>
    <dgm:cxn modelId="{0A751312-6252-4348-97D2-6939DB876938}" type="presParOf" srcId="{8C610AAF-5975-AE45-B1F1-6CA54FE1E0C9}" destId="{F17F6CD2-F6B7-DC4C-87BE-97B913300472}" srcOrd="1" destOrd="0" presId="urn:microsoft.com/office/officeart/2005/8/layout/venn2"/>
    <dgm:cxn modelId="{3A95FCCF-AB90-A942-812D-A48ECC00295E}" type="presParOf" srcId="{F17F6CD2-F6B7-DC4C-87BE-97B913300472}" destId="{0E6BD001-CE52-2B46-B298-7404F0C0844F}" srcOrd="0" destOrd="0" presId="urn:microsoft.com/office/officeart/2005/8/layout/venn2"/>
    <dgm:cxn modelId="{0A46F1E0-3E17-F742-8792-584CC99C9B69}" type="presParOf" srcId="{F17F6CD2-F6B7-DC4C-87BE-97B913300472}" destId="{0CBD333C-11EC-6548-842A-73808D13DA19}" srcOrd="1" destOrd="0" presId="urn:microsoft.com/office/officeart/2005/8/layout/venn2"/>
    <dgm:cxn modelId="{632BB5F8-8ED5-0D42-B61F-C4B4FD2F19BD}" type="presParOf" srcId="{8C610AAF-5975-AE45-B1F1-6CA54FE1E0C9}" destId="{5B520E41-FBBD-EA49-B0F8-AE4F57F560D0}" srcOrd="2" destOrd="0" presId="urn:microsoft.com/office/officeart/2005/8/layout/venn2"/>
    <dgm:cxn modelId="{CA6F8931-5D4C-FA4F-B9A4-0B4D52053A05}" type="presParOf" srcId="{5B520E41-FBBD-EA49-B0F8-AE4F57F560D0}" destId="{E0AEB274-1C61-2D43-8EF1-9883BF615519}" srcOrd="0" destOrd="0" presId="urn:microsoft.com/office/officeart/2005/8/layout/venn2"/>
    <dgm:cxn modelId="{EAF9822E-838B-BC4B-BE0D-EC0A4C95E6F5}" type="presParOf" srcId="{5B520E41-FBBD-EA49-B0F8-AE4F57F560D0}" destId="{278E598F-FD19-E14A-AF14-6BA3C3F5FBD1}" srcOrd="1" destOrd="0" presId="urn:microsoft.com/office/officeart/2005/8/layout/venn2"/>
    <dgm:cxn modelId="{20A18738-7D10-3245-A137-F599055C5698}" type="presParOf" srcId="{8C610AAF-5975-AE45-B1F1-6CA54FE1E0C9}" destId="{D885B899-2D5E-E549-80E2-A9C3E7C84D98}" srcOrd="3" destOrd="0" presId="urn:microsoft.com/office/officeart/2005/8/layout/venn2"/>
    <dgm:cxn modelId="{477D53CB-7311-AA4A-96A7-13FEE9F98142}" type="presParOf" srcId="{D885B899-2D5E-E549-80E2-A9C3E7C84D98}" destId="{FF8BDC30-69CC-7842-9A99-58973B805C68}" srcOrd="0" destOrd="0" presId="urn:microsoft.com/office/officeart/2005/8/layout/venn2"/>
    <dgm:cxn modelId="{E20E4090-709B-D647-B66B-B52FDB2FFB83}" type="presParOf" srcId="{D885B899-2D5E-E549-80E2-A9C3E7C84D98}" destId="{0965630E-2FE7-924C-B495-6C42E2567F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0891-220A-6A41-AECC-F203B790882E}">
      <dsp:nvSpPr>
        <dsp:cNvPr id="0" name=""/>
        <dsp:cNvSpPr/>
      </dsp:nvSpPr>
      <dsp:spPr>
        <a:xfrm>
          <a:off x="2000073" y="0"/>
          <a:ext cx="8000295" cy="80002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Artificial Intelligence</a:t>
          </a:r>
        </a:p>
      </dsp:txBody>
      <dsp:txXfrm>
        <a:off x="4881779" y="400014"/>
        <a:ext cx="2236882" cy="1200044"/>
      </dsp:txXfrm>
    </dsp:sp>
    <dsp:sp modelId="{0E6BD001-CE52-2B46-B298-7404F0C0844F}">
      <dsp:nvSpPr>
        <dsp:cNvPr id="0" name=""/>
        <dsp:cNvSpPr/>
      </dsp:nvSpPr>
      <dsp:spPr>
        <a:xfrm>
          <a:off x="2800103" y="1600058"/>
          <a:ext cx="6400236" cy="6400236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Avenir Book" panose="02000503020000020003" pitchFamily="2" charset="0"/>
            </a:rPr>
            <a:t>Machine Learning</a:t>
          </a:r>
        </a:p>
      </dsp:txBody>
      <dsp:txXfrm>
        <a:off x="4881779" y="1984073"/>
        <a:ext cx="2236882" cy="1152042"/>
      </dsp:txXfrm>
    </dsp:sp>
    <dsp:sp modelId="{E0AEB274-1C61-2D43-8EF1-9883BF615519}">
      <dsp:nvSpPr>
        <dsp:cNvPr id="0" name=""/>
        <dsp:cNvSpPr/>
      </dsp:nvSpPr>
      <dsp:spPr>
        <a:xfrm>
          <a:off x="3600132" y="3200117"/>
          <a:ext cx="4800177" cy="480017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Avenir Book" panose="02000503020000020003" pitchFamily="2" charset="0"/>
            </a:rPr>
            <a:t>Artificial Neural Networks</a:t>
          </a:r>
        </a:p>
      </dsp:txBody>
      <dsp:txXfrm>
        <a:off x="4881779" y="3560131"/>
        <a:ext cx="2236882" cy="1080039"/>
      </dsp:txXfrm>
    </dsp:sp>
    <dsp:sp modelId="{FF8BDC30-69CC-7842-9A99-58973B805C68}">
      <dsp:nvSpPr>
        <dsp:cNvPr id="0" name=""/>
        <dsp:cNvSpPr/>
      </dsp:nvSpPr>
      <dsp:spPr>
        <a:xfrm>
          <a:off x="4400162" y="4800176"/>
          <a:ext cx="3200118" cy="320011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Avenir Book" panose="02000503020000020003" pitchFamily="2" charset="0"/>
            </a:rPr>
            <a:t>Deep Learning</a:t>
          </a:r>
        </a:p>
      </dsp:txBody>
      <dsp:txXfrm>
        <a:off x="4868808" y="5600206"/>
        <a:ext cx="2262825" cy="1600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D971-A961-9A42-9A63-C604077EA4F7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5446-ABAA-E94F-9736-AA9B4FB3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2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87.png"/><Relationship Id="rId21" Type="http://schemas.openxmlformats.org/officeDocument/2006/relationships/image" Target="../media/image72.png"/><Relationship Id="rId34" Type="http://schemas.openxmlformats.org/officeDocument/2006/relationships/image" Target="../media/image82.png"/><Relationship Id="rId42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37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31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40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0.png"/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5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18.png"/><Relationship Id="rId5" Type="http://schemas.openxmlformats.org/officeDocument/2006/relationships/image" Target="../media/image17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7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9.png"/><Relationship Id="rId18" Type="http://schemas.openxmlformats.org/officeDocument/2006/relationships/image" Target="../media/image154.png"/><Relationship Id="rId26" Type="http://schemas.openxmlformats.org/officeDocument/2006/relationships/image" Target="../media/image162.png"/><Relationship Id="rId21" Type="http://schemas.openxmlformats.org/officeDocument/2006/relationships/image" Target="../media/image157.png"/><Relationship Id="rId34" Type="http://schemas.openxmlformats.org/officeDocument/2006/relationships/image" Target="../media/image170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17" Type="http://schemas.openxmlformats.org/officeDocument/2006/relationships/image" Target="../media/image153.png"/><Relationship Id="rId25" Type="http://schemas.openxmlformats.org/officeDocument/2006/relationships/image" Target="../media/image161.png"/><Relationship Id="rId33" Type="http://schemas.openxmlformats.org/officeDocument/2006/relationships/image" Target="../media/image169.png"/><Relationship Id="rId2" Type="http://schemas.openxmlformats.org/officeDocument/2006/relationships/image" Target="../media/image138.png"/><Relationship Id="rId16" Type="http://schemas.openxmlformats.org/officeDocument/2006/relationships/image" Target="../media/image152.png"/><Relationship Id="rId20" Type="http://schemas.openxmlformats.org/officeDocument/2006/relationships/image" Target="../media/image156.png"/><Relationship Id="rId29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24" Type="http://schemas.openxmlformats.org/officeDocument/2006/relationships/image" Target="../media/image160.png"/><Relationship Id="rId32" Type="http://schemas.openxmlformats.org/officeDocument/2006/relationships/image" Target="../media/image168.png"/><Relationship Id="rId37" Type="http://schemas.openxmlformats.org/officeDocument/2006/relationships/image" Target="../media/image173.png"/><Relationship Id="rId5" Type="http://schemas.openxmlformats.org/officeDocument/2006/relationships/image" Target="../media/image141.png"/><Relationship Id="rId15" Type="http://schemas.openxmlformats.org/officeDocument/2006/relationships/image" Target="../media/image151.png"/><Relationship Id="rId23" Type="http://schemas.openxmlformats.org/officeDocument/2006/relationships/image" Target="../media/image159.png"/><Relationship Id="rId28" Type="http://schemas.openxmlformats.org/officeDocument/2006/relationships/image" Target="../media/image164.png"/><Relationship Id="rId36" Type="http://schemas.openxmlformats.org/officeDocument/2006/relationships/image" Target="../media/image172.png"/><Relationship Id="rId10" Type="http://schemas.openxmlformats.org/officeDocument/2006/relationships/image" Target="../media/image146.png"/><Relationship Id="rId19" Type="http://schemas.openxmlformats.org/officeDocument/2006/relationships/image" Target="../media/image155.png"/><Relationship Id="rId31" Type="http://schemas.openxmlformats.org/officeDocument/2006/relationships/image" Target="../media/image167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14" Type="http://schemas.openxmlformats.org/officeDocument/2006/relationships/image" Target="../media/image150.png"/><Relationship Id="rId22" Type="http://schemas.openxmlformats.org/officeDocument/2006/relationships/image" Target="../media/image158.png"/><Relationship Id="rId27" Type="http://schemas.openxmlformats.org/officeDocument/2006/relationships/image" Target="../media/image163.png"/><Relationship Id="rId30" Type="http://schemas.openxmlformats.org/officeDocument/2006/relationships/image" Target="../media/image166.png"/><Relationship Id="rId35" Type="http://schemas.openxmlformats.org/officeDocument/2006/relationships/image" Target="../media/image171.png"/><Relationship Id="rId8" Type="http://schemas.openxmlformats.org/officeDocument/2006/relationships/image" Target="../media/image144.png"/><Relationship Id="rId3" Type="http://schemas.openxmlformats.org/officeDocument/2006/relationships/image" Target="../media/image1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0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9" Type="http://schemas.openxmlformats.org/officeDocument/2006/relationships/image" Target="../media/image197.png"/><Relationship Id="rId21" Type="http://schemas.openxmlformats.org/officeDocument/2006/relationships/image" Target="../media/image179.png"/><Relationship Id="rId34" Type="http://schemas.openxmlformats.org/officeDocument/2006/relationships/image" Target="../media/image192.png"/><Relationship Id="rId42" Type="http://schemas.openxmlformats.org/officeDocument/2006/relationships/image" Target="../media/image181.png"/><Relationship Id="rId47" Type="http://schemas.openxmlformats.org/officeDocument/2006/relationships/image" Target="../media/image189.png"/><Relationship Id="rId7" Type="http://schemas.openxmlformats.org/officeDocument/2006/relationships/image" Target="../media/image1650.png"/><Relationship Id="rId12" Type="http://schemas.openxmlformats.org/officeDocument/2006/relationships/image" Target="../media/image1700.png"/><Relationship Id="rId17" Type="http://schemas.openxmlformats.org/officeDocument/2006/relationships/image" Target="../media/image175.png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188.png"/><Relationship Id="rId2" Type="http://schemas.openxmlformats.org/officeDocument/2006/relationships/image" Target="../media/image1600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0.png"/><Relationship Id="rId11" Type="http://schemas.openxmlformats.org/officeDocument/2006/relationships/image" Target="../media/image1690.png"/><Relationship Id="rId32" Type="http://schemas.openxmlformats.org/officeDocument/2006/relationships/image" Target="../media/image190.png"/><Relationship Id="rId40" Type="http://schemas.openxmlformats.org/officeDocument/2006/relationships/image" Target="../media/image198.png"/><Relationship Id="rId45" Type="http://schemas.openxmlformats.org/officeDocument/2006/relationships/image" Target="../media/image187.png"/><Relationship Id="rId5" Type="http://schemas.openxmlformats.org/officeDocument/2006/relationships/image" Target="../media/image1630.png"/><Relationship Id="rId15" Type="http://schemas.openxmlformats.org/officeDocument/2006/relationships/image" Target="../media/image1730.png"/><Relationship Id="rId28" Type="http://schemas.openxmlformats.org/officeDocument/2006/relationships/image" Target="../media/image186.png"/><Relationship Id="rId49" Type="http://schemas.openxmlformats.org/officeDocument/2006/relationships/image" Target="../media/image194.png"/><Relationship Id="rId10" Type="http://schemas.openxmlformats.org/officeDocument/2006/relationships/image" Target="../media/image1680.png"/><Relationship Id="rId19" Type="http://schemas.openxmlformats.org/officeDocument/2006/relationships/image" Target="../media/image177.png"/><Relationship Id="rId44" Type="http://schemas.openxmlformats.org/officeDocument/2006/relationships/image" Target="../media/image183.png"/><Relationship Id="rId4" Type="http://schemas.openxmlformats.org/officeDocument/2006/relationships/image" Target="../media/image1620.png"/><Relationship Id="rId9" Type="http://schemas.openxmlformats.org/officeDocument/2006/relationships/image" Target="../media/image1670.png"/><Relationship Id="rId14" Type="http://schemas.openxmlformats.org/officeDocument/2006/relationships/image" Target="../media/image1720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43" Type="http://schemas.openxmlformats.org/officeDocument/2006/relationships/image" Target="../media/image182.png"/><Relationship Id="rId48" Type="http://schemas.openxmlformats.org/officeDocument/2006/relationships/image" Target="../media/image193.png"/><Relationship Id="rId8" Type="http://schemas.openxmlformats.org/officeDocument/2006/relationships/image" Target="../media/image1660.png"/><Relationship Id="rId3" Type="http://schemas.openxmlformats.org/officeDocument/2006/relationships/image" Target="../media/image161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4.wdp"/><Relationship Id="rId3" Type="http://schemas.microsoft.com/office/2007/relationships/hdphoto" Target="../media/hdphoto4.wdp"/><Relationship Id="rId7" Type="http://schemas.microsoft.com/office/2007/relationships/hdphoto" Target="../media/hdphoto8.wdp"/><Relationship Id="rId12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12.wdp"/><Relationship Id="rId5" Type="http://schemas.microsoft.com/office/2007/relationships/hdphoto" Target="../media/hdphoto6.wdp"/><Relationship Id="rId10" Type="http://schemas.microsoft.com/office/2007/relationships/hdphoto" Target="../media/hdphoto11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microsoft.com/office/2007/relationships/hdphoto" Target="../media/hdphoto17.wdp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microsoft.com/office/2007/relationships/hdphoto" Target="../media/hdphoto2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3BB8D-213E-9E78-FEC3-4BBFFBF62BC7}"/>
              </a:ext>
            </a:extLst>
          </p:cNvPr>
          <p:cNvGrpSpPr/>
          <p:nvPr/>
        </p:nvGrpSpPr>
        <p:grpSpPr>
          <a:xfrm>
            <a:off x="2904331" y="5923756"/>
            <a:ext cx="6858002" cy="3549650"/>
            <a:chOff x="4452939" y="2038350"/>
            <a:chExt cx="6858002" cy="3549650"/>
          </a:xfrm>
        </p:grpSpPr>
        <p:pic>
          <p:nvPicPr>
            <p:cNvPr id="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F097605-5525-07E5-71CA-7EB2D6FC0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2" y="1236663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11262B8-3192-2F94-43A8-9322E76E8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3" y="-468312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5B62BB-28B0-32A6-3A13-FCCD9EB03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092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3D0BEE-0554-F610-D639-0AFFEBD32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07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64F62C3-2E29-A4AE-2432-A12FD1D4C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1" y="384176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061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7" y="1290904"/>
                <a:ext cx="12273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290904"/>
                <a:ext cx="1227316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2273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227316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7" y="2299428"/>
                <a:ext cx="12699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299428"/>
                <a:ext cx="1269988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2273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227316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7" y="3327050"/>
                <a:ext cx="12273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327050"/>
                <a:ext cx="1227316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6" y="3812922"/>
                <a:ext cx="122731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3812922"/>
                <a:ext cx="1227317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6" y="4350891"/>
                <a:ext cx="131799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4350891"/>
                <a:ext cx="1317999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6" y="4848411"/>
                <a:ext cx="12699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4848411"/>
                <a:ext cx="1269989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6" y="5345186"/>
                <a:ext cx="122731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5345186"/>
                <a:ext cx="1227316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2273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227316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20412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204128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6" y="6222801"/>
                <a:ext cx="120412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222801"/>
                <a:ext cx="1204128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5" y="7932634"/>
                <a:ext cx="120412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5" y="7932634"/>
                <a:ext cx="1204127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TextBox 212">
            <a:extLst>
              <a:ext uri="{FF2B5EF4-FFF2-40B4-BE49-F238E27FC236}">
                <a16:creationId xmlns:a16="http://schemas.microsoft.com/office/drawing/2014/main" id="{B695A048-A5C2-FAA4-616B-3B9D4C58079D}"/>
              </a:ext>
            </a:extLst>
          </p:cNvPr>
          <p:cNvSpPr txBox="1"/>
          <p:nvPr/>
        </p:nvSpPr>
        <p:spPr>
          <a:xfrm>
            <a:off x="9219784" y="1593721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Image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AA48EC4-F5C9-BD69-B5C7-73A51CAD81D5}"/>
              </a:ext>
            </a:extLst>
          </p:cNvPr>
          <p:cNvSpPr txBox="1"/>
          <p:nvPr/>
        </p:nvSpPr>
        <p:spPr>
          <a:xfrm>
            <a:off x="9042936" y="1716724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Classification Vector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E845E4A-7C5D-83E5-78B3-50219C9E19D3}"/>
              </a:ext>
            </a:extLst>
          </p:cNvPr>
          <p:cNvGrpSpPr/>
          <p:nvPr/>
        </p:nvGrpSpPr>
        <p:grpSpPr>
          <a:xfrm>
            <a:off x="9326527" y="16193193"/>
            <a:ext cx="1010384" cy="924528"/>
            <a:chOff x="4962772" y="9808299"/>
            <a:chExt cx="1010384" cy="924528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377B511-1E35-4E81-87A6-D1287A79E6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4361" y="9995807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Chevron 214">
              <a:extLst>
                <a:ext uri="{FF2B5EF4-FFF2-40B4-BE49-F238E27FC236}">
                  <a16:creationId xmlns:a16="http://schemas.microsoft.com/office/drawing/2014/main" id="{8D1A30A3-65B8-5163-2DBB-5926935D57F5}"/>
                </a:ext>
              </a:extLst>
            </p:cNvPr>
            <p:cNvSpPr/>
            <p:nvPr/>
          </p:nvSpPr>
          <p:spPr>
            <a:xfrm rot="5400000">
              <a:off x="5134907" y="9808299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9ECC8B13-4E0F-CE83-8022-49A86AEFACAD}"/>
                </a:ext>
              </a:extLst>
            </p:cNvPr>
            <p:cNvSpPr/>
            <p:nvPr/>
          </p:nvSpPr>
          <p:spPr>
            <a:xfrm>
              <a:off x="4962772" y="10147051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B7717E7-7A26-7743-9D55-E5C02DABFCEB}"/>
                </a:ext>
              </a:extLst>
            </p:cNvPr>
            <p:cNvGrpSpPr/>
            <p:nvPr/>
          </p:nvGrpSpPr>
          <p:grpSpPr>
            <a:xfrm>
              <a:off x="5784315" y="10195574"/>
              <a:ext cx="188841" cy="188842"/>
              <a:chOff x="8672660" y="5000203"/>
              <a:chExt cx="188841" cy="18884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79BD2DB-158B-E8C8-9355-940326E91994}"/>
                  </a:ext>
                </a:extLst>
              </p:cNvPr>
              <p:cNvSpPr/>
              <p:nvPr/>
            </p:nvSpPr>
            <p:spPr>
              <a:xfrm rot="2700000">
                <a:off x="8672660" y="500020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2DDD222-748C-1970-1295-36BC95A463FE}"/>
                  </a:ext>
                </a:extLst>
              </p:cNvPr>
              <p:cNvSpPr/>
              <p:nvPr/>
            </p:nvSpPr>
            <p:spPr>
              <a:xfrm>
                <a:off x="8678295" y="5028207"/>
                <a:ext cx="163814" cy="139567"/>
              </a:xfrm>
              <a:custGeom>
                <a:avLst/>
                <a:gdLst>
                  <a:gd name="connsiteX0" fmla="*/ 0 w 1983921"/>
                  <a:gd name="connsiteY0" fmla="*/ 963386 h 963386"/>
                  <a:gd name="connsiteX1" fmla="*/ 938893 w 1983921"/>
                  <a:gd name="connsiteY1" fmla="*/ 710293 h 963386"/>
                  <a:gd name="connsiteX2" fmla="*/ 1094014 w 1983921"/>
                  <a:gd name="connsiteY2" fmla="*/ 244928 h 963386"/>
                  <a:gd name="connsiteX3" fmla="*/ 1820636 w 1983921"/>
                  <a:gd name="connsiteY3" fmla="*/ 40821 h 963386"/>
                  <a:gd name="connsiteX4" fmla="*/ 1902278 w 1983921"/>
                  <a:gd name="connsiteY4" fmla="*/ 24493 h 963386"/>
                  <a:gd name="connsiteX5" fmla="*/ 1983921 w 1983921"/>
                  <a:gd name="connsiteY5" fmla="*/ 0 h 9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3921" h="963386">
                    <a:moveTo>
                      <a:pt x="0" y="963386"/>
                    </a:moveTo>
                    <a:cubicBezTo>
                      <a:pt x="378278" y="896711"/>
                      <a:pt x="756557" y="830036"/>
                      <a:pt x="938893" y="710293"/>
                    </a:cubicBezTo>
                    <a:cubicBezTo>
                      <a:pt x="1121229" y="590550"/>
                      <a:pt x="947057" y="356507"/>
                      <a:pt x="1094014" y="244928"/>
                    </a:cubicBezTo>
                    <a:cubicBezTo>
                      <a:pt x="1240971" y="133349"/>
                      <a:pt x="1685926" y="77560"/>
                      <a:pt x="1820636" y="40821"/>
                    </a:cubicBezTo>
                    <a:cubicBezTo>
                      <a:pt x="1955346" y="4082"/>
                      <a:pt x="1875064" y="31296"/>
                      <a:pt x="1902278" y="24493"/>
                    </a:cubicBezTo>
                    <a:cubicBezTo>
                      <a:pt x="1929492" y="17689"/>
                      <a:pt x="1956706" y="8844"/>
                      <a:pt x="1983921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9DCB63B-BDB9-5052-6574-5CDDBDF6DB12}"/>
                </a:ext>
              </a:extLst>
            </p:cNvPr>
            <p:cNvSpPr/>
            <p:nvPr/>
          </p:nvSpPr>
          <p:spPr>
            <a:xfrm>
              <a:off x="5460346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7B81F48-4D5E-9DD8-5F88-FB7CFB6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34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ED428D2-93BF-3A49-6590-A954134CC5A0}"/>
                </a:ext>
              </a:extLst>
            </p:cNvPr>
            <p:cNvSpPr/>
            <p:nvPr/>
          </p:nvSpPr>
          <p:spPr>
            <a:xfrm>
              <a:off x="5010108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06D8802-2F02-A585-FC11-1783C0123FF6}"/>
                </a:ext>
              </a:extLst>
            </p:cNvPr>
            <p:cNvCxnSpPr>
              <a:cxnSpLocks/>
            </p:cNvCxnSpPr>
            <p:nvPr/>
          </p:nvCxnSpPr>
          <p:spPr>
            <a:xfrm>
              <a:off x="5061096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B0D8E96-4F96-6530-192C-930497D3FAD3}"/>
              </a:ext>
            </a:extLst>
          </p:cNvPr>
          <p:cNvCxnSpPr>
            <a:cxnSpLocks/>
          </p:cNvCxnSpPr>
          <p:nvPr/>
        </p:nvCxnSpPr>
        <p:spPr>
          <a:xfrm>
            <a:off x="9570567" y="17060931"/>
            <a:ext cx="1906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147">
            <a:extLst>
              <a:ext uri="{FF2B5EF4-FFF2-40B4-BE49-F238E27FC236}">
                <a16:creationId xmlns:a16="http://schemas.microsoft.com/office/drawing/2014/main" id="{B480F3F5-455A-B03A-63AE-78FFD9FA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38164"/>
              </p:ext>
            </p:extLst>
          </p:nvPr>
        </p:nvGraphicFramePr>
        <p:xfrm>
          <a:off x="3819454" y="16040492"/>
          <a:ext cx="5180877" cy="89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6" y="1290904"/>
                <a:ext cx="12257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1290904"/>
                <a:ext cx="1225793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2257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22579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6" y="2299428"/>
                <a:ext cx="12257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2299428"/>
                <a:ext cx="1225791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2257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225790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6" y="3327050"/>
                <a:ext cx="12257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3327050"/>
                <a:ext cx="1225789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7" y="3812922"/>
                <a:ext cx="12257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812922"/>
                <a:ext cx="1225788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6" y="4350891"/>
                <a:ext cx="1225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4350891"/>
                <a:ext cx="1225787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6" y="4848411"/>
                <a:ext cx="13182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4848411"/>
                <a:ext cx="1318283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7" y="5345186"/>
                <a:ext cx="122578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5345186"/>
                <a:ext cx="1225786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5" y="6222801"/>
                <a:ext cx="1295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5" y="6222801"/>
                <a:ext cx="1295093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6" y="7932634"/>
                <a:ext cx="12950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932634"/>
                <a:ext cx="129509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number in a black box&#10;&#10;Description automatically generated">
            <a:extLst>
              <a:ext uri="{FF2B5EF4-FFF2-40B4-BE49-F238E27FC236}">
                <a16:creationId xmlns:a16="http://schemas.microsoft.com/office/drawing/2014/main" id="{FBD2FD2B-D69D-DAF4-A81C-6EA381DE1798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5642" t="11504" r="10029" b="51077"/>
          <a:stretch/>
        </p:blipFill>
        <p:spPr>
          <a:xfrm>
            <a:off x="2104518" y="10407524"/>
            <a:ext cx="1113781" cy="1163346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B291A8-856D-3726-F8FE-E91E4CA76351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260" t="4825" r="1"/>
          <a:stretch/>
        </p:blipFill>
        <p:spPr>
          <a:xfrm>
            <a:off x="4799075" y="9559261"/>
            <a:ext cx="2824733" cy="323935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AEB8F83-AD3A-EE7E-5ACB-6B5AD069FB10}"/>
              </a:ext>
            </a:extLst>
          </p:cNvPr>
          <p:cNvSpPr/>
          <p:nvPr/>
        </p:nvSpPr>
        <p:spPr>
          <a:xfrm>
            <a:off x="3583480" y="10727959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5" name="Picture 14" descr="A number in a black box&#10;&#10;Description automatically generated">
            <a:extLst>
              <a:ext uri="{FF2B5EF4-FFF2-40B4-BE49-F238E27FC236}">
                <a16:creationId xmlns:a16="http://schemas.microsoft.com/office/drawing/2014/main" id="{6E8E9E61-E4E0-A10F-2232-BE3966864123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59538" t="11472" r="24978" b="50162"/>
          <a:stretch/>
        </p:blipFill>
        <p:spPr>
          <a:xfrm>
            <a:off x="7924771" y="10407524"/>
            <a:ext cx="1203529" cy="119280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337EF86-DD33-D355-543B-52A0482673D1}"/>
              </a:ext>
            </a:extLst>
          </p:cNvPr>
          <p:cNvSpPr/>
          <p:nvPr/>
        </p:nvSpPr>
        <p:spPr>
          <a:xfrm>
            <a:off x="9499055" y="10697031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899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3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8687715-5148-C4E8-A9BF-41336878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4" t="4729" r="6535"/>
          <a:stretch/>
        </p:blipFill>
        <p:spPr>
          <a:xfrm>
            <a:off x="9748066" y="2142945"/>
            <a:ext cx="4122589" cy="5679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41" idx="6"/>
            <a:endCxn id="94" idx="1"/>
          </p:cNvCxnSpPr>
          <p:nvPr/>
        </p:nvCxnSpPr>
        <p:spPr bwMode="auto">
          <a:xfrm flipV="1">
            <a:off x="7039983" y="2189727"/>
            <a:ext cx="1660597" cy="962434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8639526" y="263834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283736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9385559" y="265261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9" y="2652614"/>
                <a:ext cx="1318282" cy="369332"/>
              </a:xfrm>
              <a:prstGeom prst="rect">
                <a:avLst/>
              </a:prstGeom>
              <a:blipFill>
                <a:blip r:embed="rId4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2" t="1996" r="81221" b="51458"/>
          <a:stretch/>
        </p:blipFill>
        <p:spPr>
          <a:xfrm>
            <a:off x="1988877" y="3927958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8639526" y="31437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34275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9385558" y="315800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3158005"/>
                <a:ext cx="1578103" cy="369332"/>
              </a:xfrm>
              <a:prstGeom prst="rect">
                <a:avLst/>
              </a:prstGeom>
              <a:blipFill>
                <a:blip r:embed="rId6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3440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8639526" y="365040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84942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9385558" y="366467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3664675"/>
                <a:ext cx="1578103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8639526" y="364912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84814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8639526" y="415451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435481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9385558" y="417006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4170066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8639526" y="466118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486020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9385558" y="467545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4675457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6557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8639526" y="46635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48625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8639526" y="51689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3679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3692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9385558" y="518448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5184485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8639526" y="56756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87462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8639526" y="56743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8733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9385558" y="56885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568859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8639526" y="617971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638001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9385558" y="619526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6195267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8639526" y="668638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688541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9385558" y="670065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6700658"/>
                <a:ext cx="1318283" cy="369332"/>
              </a:xfrm>
              <a:prstGeom prst="rect">
                <a:avLst/>
              </a:prstGeom>
              <a:blipFill>
                <a:blip r:embed="rId13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8639526" y="21286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23276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9385558" y="214294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2142945"/>
                <a:ext cx="1624303" cy="369332"/>
              </a:xfrm>
              <a:prstGeom prst="rect">
                <a:avLst/>
              </a:prstGeom>
              <a:blipFill>
                <a:blip r:embed="rId14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8639526" y="26340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28343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4000482" y="219409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4318051" y="445535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8051" y="4455359"/>
                <a:ext cx="317569" cy="411651"/>
              </a:xfrm>
              <a:prstGeom prst="rect">
                <a:avLst/>
              </a:prstGeom>
              <a:blipFill>
                <a:blip r:embed="rId15"/>
                <a:stretch>
                  <a:fillRect t="-23881" r="-23077" b="-5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53" t="52090" r="89958" b="2291"/>
          <a:stretch/>
        </p:blipFill>
        <p:spPr>
          <a:xfrm>
            <a:off x="4912575" y="2889681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6" t="42327" r="88492" b="52339"/>
          <a:stretch/>
        </p:blipFill>
        <p:spPr>
          <a:xfrm>
            <a:off x="4912575" y="2160292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6" t="42327" r="88492" b="52339"/>
          <a:stretch/>
        </p:blipFill>
        <p:spPr>
          <a:xfrm>
            <a:off x="4912575" y="6661380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806986" y="2199316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6831531" y="3527337"/>
            <a:ext cx="0" cy="7394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41" idx="6"/>
            <a:endCxn id="97" idx="1"/>
          </p:cNvCxnSpPr>
          <p:nvPr/>
        </p:nvCxnSpPr>
        <p:spPr bwMode="auto">
          <a:xfrm flipV="1">
            <a:off x="7039983" y="2695118"/>
            <a:ext cx="1660597" cy="4570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41" idx="6"/>
            <a:endCxn id="17" idx="1"/>
          </p:cNvCxnSpPr>
          <p:nvPr/>
        </p:nvCxnSpPr>
        <p:spPr bwMode="auto">
          <a:xfrm>
            <a:off x="7039983" y="3152161"/>
            <a:ext cx="1660597" cy="526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41" idx="6"/>
            <a:endCxn id="26" idx="1"/>
          </p:cNvCxnSpPr>
          <p:nvPr/>
        </p:nvCxnSpPr>
        <p:spPr bwMode="auto">
          <a:xfrm>
            <a:off x="7039983" y="3152161"/>
            <a:ext cx="1660597" cy="55801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41" idx="6"/>
            <a:endCxn id="29" idx="1"/>
          </p:cNvCxnSpPr>
          <p:nvPr/>
        </p:nvCxnSpPr>
        <p:spPr bwMode="auto">
          <a:xfrm>
            <a:off x="7039983" y="3152161"/>
            <a:ext cx="1660597" cy="106340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41" idx="6"/>
            <a:endCxn id="56" idx="1"/>
          </p:cNvCxnSpPr>
          <p:nvPr/>
        </p:nvCxnSpPr>
        <p:spPr bwMode="auto">
          <a:xfrm>
            <a:off x="7039983" y="3152161"/>
            <a:ext cx="1660597" cy="157243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41" idx="6"/>
            <a:endCxn id="68" idx="1"/>
          </p:cNvCxnSpPr>
          <p:nvPr/>
        </p:nvCxnSpPr>
        <p:spPr bwMode="auto">
          <a:xfrm>
            <a:off x="7039983" y="3152161"/>
            <a:ext cx="1660597" cy="207782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41" idx="6"/>
            <a:endCxn id="83" idx="1"/>
          </p:cNvCxnSpPr>
          <p:nvPr/>
        </p:nvCxnSpPr>
        <p:spPr bwMode="auto">
          <a:xfrm>
            <a:off x="7039983" y="3152161"/>
            <a:ext cx="1660597" cy="258321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41" idx="6"/>
            <a:endCxn id="86" idx="1"/>
          </p:cNvCxnSpPr>
          <p:nvPr/>
        </p:nvCxnSpPr>
        <p:spPr bwMode="auto">
          <a:xfrm>
            <a:off x="7039983" y="3152161"/>
            <a:ext cx="1660597" cy="30886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41" idx="6"/>
            <a:endCxn id="91" idx="1"/>
          </p:cNvCxnSpPr>
          <p:nvPr/>
        </p:nvCxnSpPr>
        <p:spPr bwMode="auto">
          <a:xfrm>
            <a:off x="7039983" y="3152161"/>
            <a:ext cx="1660597" cy="359527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169" idx="6"/>
            <a:endCxn id="94" idx="3"/>
          </p:cNvCxnSpPr>
          <p:nvPr/>
        </p:nvCxnSpPr>
        <p:spPr bwMode="auto">
          <a:xfrm flipV="1">
            <a:off x="7039983" y="2484522"/>
            <a:ext cx="1660597" cy="35999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169" idx="6"/>
            <a:endCxn id="97" idx="3"/>
          </p:cNvCxnSpPr>
          <p:nvPr/>
        </p:nvCxnSpPr>
        <p:spPr bwMode="auto">
          <a:xfrm flipV="1">
            <a:off x="7039983" y="2989913"/>
            <a:ext cx="1660597" cy="30945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169" idx="6"/>
            <a:endCxn id="17" idx="3"/>
          </p:cNvCxnSpPr>
          <p:nvPr/>
        </p:nvCxnSpPr>
        <p:spPr bwMode="auto">
          <a:xfrm flipV="1">
            <a:off x="7039983" y="3499582"/>
            <a:ext cx="1660597" cy="258487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169" idx="6"/>
            <a:endCxn id="26" idx="3"/>
          </p:cNvCxnSpPr>
          <p:nvPr/>
        </p:nvCxnSpPr>
        <p:spPr bwMode="auto">
          <a:xfrm flipV="1">
            <a:off x="7039983" y="4004973"/>
            <a:ext cx="1660597" cy="207948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169" idx="6"/>
            <a:endCxn id="29" idx="3"/>
          </p:cNvCxnSpPr>
          <p:nvPr/>
        </p:nvCxnSpPr>
        <p:spPr bwMode="auto">
          <a:xfrm flipV="1">
            <a:off x="7039983" y="4510364"/>
            <a:ext cx="1660597" cy="157409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169" idx="6"/>
            <a:endCxn id="56" idx="3"/>
          </p:cNvCxnSpPr>
          <p:nvPr/>
        </p:nvCxnSpPr>
        <p:spPr bwMode="auto">
          <a:xfrm flipV="1">
            <a:off x="7039983" y="5019392"/>
            <a:ext cx="1660597" cy="1065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169" idx="6"/>
            <a:endCxn id="68" idx="3"/>
          </p:cNvCxnSpPr>
          <p:nvPr/>
        </p:nvCxnSpPr>
        <p:spPr bwMode="auto">
          <a:xfrm flipV="1">
            <a:off x="7039983" y="5524783"/>
            <a:ext cx="1660597" cy="55967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169" idx="6"/>
            <a:endCxn id="83" idx="3"/>
          </p:cNvCxnSpPr>
          <p:nvPr/>
        </p:nvCxnSpPr>
        <p:spPr bwMode="auto">
          <a:xfrm flipV="1">
            <a:off x="7039983" y="6030174"/>
            <a:ext cx="1660597" cy="5428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169" idx="6"/>
            <a:endCxn id="86" idx="3"/>
          </p:cNvCxnSpPr>
          <p:nvPr/>
        </p:nvCxnSpPr>
        <p:spPr bwMode="auto">
          <a:xfrm>
            <a:off x="7039983" y="6084460"/>
            <a:ext cx="1660597" cy="45110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169" idx="6"/>
            <a:endCxn id="91" idx="3"/>
          </p:cNvCxnSpPr>
          <p:nvPr/>
        </p:nvCxnSpPr>
        <p:spPr bwMode="auto">
          <a:xfrm>
            <a:off x="7039983" y="6084460"/>
            <a:ext cx="1660597" cy="95777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140" idx="6"/>
            <a:endCxn id="94" idx="2"/>
          </p:cNvCxnSpPr>
          <p:nvPr/>
        </p:nvCxnSpPr>
        <p:spPr bwMode="auto">
          <a:xfrm flipV="1">
            <a:off x="7039983" y="2337125"/>
            <a:ext cx="1599543" cy="230017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140" idx="6"/>
            <a:endCxn id="97" idx="2"/>
          </p:cNvCxnSpPr>
          <p:nvPr/>
        </p:nvCxnSpPr>
        <p:spPr bwMode="auto">
          <a:xfrm flipV="1">
            <a:off x="7039983" y="2842516"/>
            <a:ext cx="1599543" cy="179478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140" idx="6"/>
            <a:endCxn id="17" idx="2"/>
          </p:cNvCxnSpPr>
          <p:nvPr/>
        </p:nvCxnSpPr>
        <p:spPr bwMode="auto">
          <a:xfrm flipV="1">
            <a:off x="7039983" y="3352185"/>
            <a:ext cx="1599543" cy="128511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140" idx="6"/>
            <a:endCxn id="26" idx="2"/>
          </p:cNvCxnSpPr>
          <p:nvPr/>
        </p:nvCxnSpPr>
        <p:spPr bwMode="auto">
          <a:xfrm flipV="1">
            <a:off x="7039983" y="3857576"/>
            <a:ext cx="1599543" cy="77972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140" idx="6"/>
            <a:endCxn id="29" idx="2"/>
          </p:cNvCxnSpPr>
          <p:nvPr/>
        </p:nvCxnSpPr>
        <p:spPr bwMode="auto">
          <a:xfrm flipV="1">
            <a:off x="7039983" y="4362967"/>
            <a:ext cx="1599543" cy="27433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140" idx="6"/>
            <a:endCxn id="56" idx="2"/>
          </p:cNvCxnSpPr>
          <p:nvPr/>
        </p:nvCxnSpPr>
        <p:spPr bwMode="auto">
          <a:xfrm>
            <a:off x="7039983" y="4637297"/>
            <a:ext cx="1599543" cy="23469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140" idx="6"/>
            <a:endCxn id="68" idx="2"/>
          </p:cNvCxnSpPr>
          <p:nvPr/>
        </p:nvCxnSpPr>
        <p:spPr bwMode="auto">
          <a:xfrm>
            <a:off x="7039983" y="4637297"/>
            <a:ext cx="1599543" cy="7400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140" idx="6"/>
            <a:endCxn id="83" idx="2"/>
          </p:cNvCxnSpPr>
          <p:nvPr/>
        </p:nvCxnSpPr>
        <p:spPr bwMode="auto">
          <a:xfrm>
            <a:off x="7039983" y="4637297"/>
            <a:ext cx="1599543" cy="12454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140" idx="6"/>
            <a:endCxn id="86" idx="2"/>
          </p:cNvCxnSpPr>
          <p:nvPr/>
        </p:nvCxnSpPr>
        <p:spPr bwMode="auto">
          <a:xfrm>
            <a:off x="7039983" y="4637297"/>
            <a:ext cx="1599543" cy="175087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140" idx="6"/>
            <a:endCxn id="91" idx="2"/>
          </p:cNvCxnSpPr>
          <p:nvPr/>
        </p:nvCxnSpPr>
        <p:spPr bwMode="auto">
          <a:xfrm>
            <a:off x="7039983" y="4637297"/>
            <a:ext cx="1599543" cy="225754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627622" y="4365249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10084022" y="2723465"/>
                <a:ext cx="1318281" cy="307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5.04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2723465"/>
                <a:ext cx="1318281" cy="3070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10084022" y="3220239"/>
                <a:ext cx="12823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.13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3220239"/>
                <a:ext cx="128231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10084022" y="3731988"/>
                <a:ext cx="13156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3731988"/>
                <a:ext cx="131568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10084023" y="4242649"/>
                <a:ext cx="128231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1.70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4242649"/>
                <a:ext cx="128231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10084022" y="4759610"/>
                <a:ext cx="12823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4759610"/>
                <a:ext cx="1282309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10084023" y="5245482"/>
                <a:ext cx="13156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.64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5245482"/>
                <a:ext cx="1315688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10084023" y="5783451"/>
                <a:ext cx="13156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5783451"/>
                <a:ext cx="1315688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10084023" y="6280971"/>
                <a:ext cx="1282308" cy="3156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6280971"/>
                <a:ext cx="1282308" cy="3156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10084022" y="6777746"/>
                <a:ext cx="12823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6777746"/>
                <a:ext cx="1282307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10107212" y="2211401"/>
                <a:ext cx="13387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1.37</m:t>
                      </m:r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212" y="2211401"/>
                <a:ext cx="1338700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9701BC-58B0-6C6E-2ED8-35B1ABBBBA91}"/>
                  </a:ext>
                </a:extLst>
              </p:cNvPr>
              <p:cNvSpPr txBox="1"/>
              <p:nvPr/>
            </p:nvSpPr>
            <p:spPr>
              <a:xfrm>
                <a:off x="5175683" y="44288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9701BC-58B0-6C6E-2ED8-35B1ABBBB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83" y="4428845"/>
                <a:ext cx="523335" cy="369332"/>
              </a:xfrm>
              <a:prstGeom prst="rect">
                <a:avLst/>
              </a:prstGeom>
              <a:blipFill>
                <a:blip r:embed="rId26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F040B2-F2C8-B25B-6C5B-89AF0059A1D0}"/>
                  </a:ext>
                </a:extLst>
              </p:cNvPr>
              <p:cNvSpPr txBox="1"/>
              <p:nvPr/>
            </p:nvSpPr>
            <p:spPr>
              <a:xfrm>
                <a:off x="5126061" y="206106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F040B2-F2C8-B25B-6C5B-89AF0059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61" y="2061066"/>
                <a:ext cx="52333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F9E11-3369-75F8-71F6-FFFCD1B2F2F9}"/>
                  </a:ext>
                </a:extLst>
              </p:cNvPr>
              <p:cNvSpPr txBox="1"/>
              <p:nvPr/>
            </p:nvSpPr>
            <p:spPr>
              <a:xfrm>
                <a:off x="5168063" y="68373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F9E11-3369-75F8-71F6-FFFCD1B2F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063" y="6837300"/>
                <a:ext cx="523335" cy="369332"/>
              </a:xfrm>
              <a:prstGeom prst="rect">
                <a:avLst/>
              </a:prstGeom>
              <a:blipFill>
                <a:blip r:embed="rId28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Oval 40">
            <a:extLst>
              <a:ext uri="{FF2B5EF4-FFF2-40B4-BE49-F238E27FC236}">
                <a16:creationId xmlns:a16="http://schemas.microsoft.com/office/drawing/2014/main" id="{B0871138-1129-1A6F-C3EA-7B67FB3B21E8}"/>
              </a:ext>
            </a:extLst>
          </p:cNvPr>
          <p:cNvSpPr/>
          <p:nvPr/>
        </p:nvSpPr>
        <p:spPr>
          <a:xfrm>
            <a:off x="6623080" y="2943709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>
              <a:solidFill>
                <a:schemeClr val="tx1"/>
              </a:solidFill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D766A49-4E5F-D882-AD12-6F7BCCA45AF3}"/>
              </a:ext>
            </a:extLst>
          </p:cNvPr>
          <p:cNvSpPr/>
          <p:nvPr/>
        </p:nvSpPr>
        <p:spPr>
          <a:xfrm>
            <a:off x="6623080" y="442884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366BF4B6-8096-01EB-B3B7-0543D38452D8}"/>
              </a:ext>
            </a:extLst>
          </p:cNvPr>
          <p:cNvSpPr/>
          <p:nvPr/>
        </p:nvSpPr>
        <p:spPr>
          <a:xfrm>
            <a:off x="6623080" y="5876008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6618048D-142E-2E4D-8C75-5A238E9A3966}"/>
              </a:ext>
            </a:extLst>
          </p:cNvPr>
          <p:cNvSpPr txBox="1"/>
          <p:nvPr/>
        </p:nvSpPr>
        <p:spPr>
          <a:xfrm>
            <a:off x="4800406" y="3253239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3D30630-253D-D00D-3A41-71ACD86331F3}"/>
              </a:ext>
            </a:extLst>
          </p:cNvPr>
          <p:cNvSpPr txBox="1"/>
          <p:nvPr/>
        </p:nvSpPr>
        <p:spPr>
          <a:xfrm>
            <a:off x="4806986" y="599632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202CB6A4-9BED-0E13-8EC2-006D2FE42779}"/>
              </a:ext>
            </a:extLst>
          </p:cNvPr>
          <p:cNvCxnSpPr>
            <a:cxnSpLocks/>
          </p:cNvCxnSpPr>
          <p:nvPr/>
        </p:nvCxnSpPr>
        <p:spPr>
          <a:xfrm flipV="1">
            <a:off x="5326170" y="2472766"/>
            <a:ext cx="0" cy="198259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C45D5D5B-6630-892D-7284-EBE0AD0920C1}"/>
              </a:ext>
            </a:extLst>
          </p:cNvPr>
          <p:cNvCxnSpPr>
            <a:cxnSpLocks/>
          </p:cNvCxnSpPr>
          <p:nvPr/>
        </p:nvCxnSpPr>
        <p:spPr>
          <a:xfrm flipV="1">
            <a:off x="5323741" y="4835249"/>
            <a:ext cx="0" cy="198259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AutoShape 6">
            <a:extLst>
              <a:ext uri="{FF2B5EF4-FFF2-40B4-BE49-F238E27FC236}">
                <a16:creationId xmlns:a16="http://schemas.microsoft.com/office/drawing/2014/main" id="{F7EC52DE-957A-B619-A207-9C59E6C25F20}"/>
              </a:ext>
            </a:extLst>
          </p:cNvPr>
          <p:cNvCxnSpPr>
            <a:cxnSpLocks noChangeShapeType="1"/>
            <a:stCxn id="39" idx="3"/>
            <a:endCxn id="41" idx="1"/>
          </p:cNvCxnSpPr>
          <p:nvPr/>
        </p:nvCxnSpPr>
        <p:spPr bwMode="auto">
          <a:xfrm>
            <a:off x="5649396" y="2245732"/>
            <a:ext cx="1034738" cy="75903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7" name="AutoShape 6">
            <a:extLst>
              <a:ext uri="{FF2B5EF4-FFF2-40B4-BE49-F238E27FC236}">
                <a16:creationId xmlns:a16="http://schemas.microsoft.com/office/drawing/2014/main" id="{C36A6E23-2156-8736-4A1C-9D42D0852910}"/>
              </a:ext>
            </a:extLst>
          </p:cNvPr>
          <p:cNvCxnSpPr>
            <a:cxnSpLocks noChangeShapeType="1"/>
            <a:stCxn id="39" idx="3"/>
            <a:endCxn id="140" idx="1"/>
          </p:cNvCxnSpPr>
          <p:nvPr/>
        </p:nvCxnSpPr>
        <p:spPr bwMode="auto">
          <a:xfrm>
            <a:off x="5649396" y="2245732"/>
            <a:ext cx="1034738" cy="224416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2" name="AutoShape 6">
            <a:extLst>
              <a:ext uri="{FF2B5EF4-FFF2-40B4-BE49-F238E27FC236}">
                <a16:creationId xmlns:a16="http://schemas.microsoft.com/office/drawing/2014/main" id="{29004794-D3E2-6AB9-1F77-DA6C032999A7}"/>
              </a:ext>
            </a:extLst>
          </p:cNvPr>
          <p:cNvCxnSpPr>
            <a:cxnSpLocks noChangeShapeType="1"/>
            <a:stCxn id="39" idx="3"/>
            <a:endCxn id="169" idx="1"/>
          </p:cNvCxnSpPr>
          <p:nvPr/>
        </p:nvCxnSpPr>
        <p:spPr bwMode="auto">
          <a:xfrm>
            <a:off x="5649396" y="2245732"/>
            <a:ext cx="1034738" cy="369133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6" name="AutoShape 6">
            <a:extLst>
              <a:ext uri="{FF2B5EF4-FFF2-40B4-BE49-F238E27FC236}">
                <a16:creationId xmlns:a16="http://schemas.microsoft.com/office/drawing/2014/main" id="{E0CF4CFB-79C6-4AC2-F05A-DA4D119BD499}"/>
              </a:ext>
            </a:extLst>
          </p:cNvPr>
          <p:cNvCxnSpPr>
            <a:cxnSpLocks noChangeShapeType="1"/>
            <a:stCxn id="38" idx="3"/>
            <a:endCxn id="41" idx="2"/>
          </p:cNvCxnSpPr>
          <p:nvPr/>
        </p:nvCxnSpPr>
        <p:spPr bwMode="auto">
          <a:xfrm flipV="1">
            <a:off x="5699018" y="3152161"/>
            <a:ext cx="924062" cy="14613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1" name="AutoShape 6">
            <a:extLst>
              <a:ext uri="{FF2B5EF4-FFF2-40B4-BE49-F238E27FC236}">
                <a16:creationId xmlns:a16="http://schemas.microsoft.com/office/drawing/2014/main" id="{8D74D932-E8C7-1018-1F1A-CF53194A34E6}"/>
              </a:ext>
            </a:extLst>
          </p:cNvPr>
          <p:cNvCxnSpPr>
            <a:cxnSpLocks noChangeShapeType="1"/>
            <a:stCxn id="38" idx="3"/>
            <a:endCxn id="140" idx="2"/>
          </p:cNvCxnSpPr>
          <p:nvPr/>
        </p:nvCxnSpPr>
        <p:spPr bwMode="auto">
          <a:xfrm>
            <a:off x="5699018" y="4613511"/>
            <a:ext cx="924062" cy="2378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5" name="AutoShape 6">
            <a:extLst>
              <a:ext uri="{FF2B5EF4-FFF2-40B4-BE49-F238E27FC236}">
                <a16:creationId xmlns:a16="http://schemas.microsoft.com/office/drawing/2014/main" id="{6B73740E-0C6D-80D8-288D-34879FD1D029}"/>
              </a:ext>
            </a:extLst>
          </p:cNvPr>
          <p:cNvCxnSpPr>
            <a:cxnSpLocks noChangeShapeType="1"/>
            <a:stCxn id="38" idx="3"/>
            <a:endCxn id="169" idx="2"/>
          </p:cNvCxnSpPr>
          <p:nvPr/>
        </p:nvCxnSpPr>
        <p:spPr bwMode="auto">
          <a:xfrm>
            <a:off x="5699018" y="4613511"/>
            <a:ext cx="924062" cy="14709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8" name="AutoShape 6">
            <a:extLst>
              <a:ext uri="{FF2B5EF4-FFF2-40B4-BE49-F238E27FC236}">
                <a16:creationId xmlns:a16="http://schemas.microsoft.com/office/drawing/2014/main" id="{85EC0DD8-09CB-A027-A7EE-F34FE222AF8D}"/>
              </a:ext>
            </a:extLst>
          </p:cNvPr>
          <p:cNvCxnSpPr>
            <a:cxnSpLocks noChangeShapeType="1"/>
            <a:stCxn id="40" idx="3"/>
            <a:endCxn id="41" idx="3"/>
          </p:cNvCxnSpPr>
          <p:nvPr/>
        </p:nvCxnSpPr>
        <p:spPr bwMode="auto">
          <a:xfrm flipV="1">
            <a:off x="5691398" y="3299558"/>
            <a:ext cx="992736" cy="372240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2" name="AutoShape 6">
            <a:extLst>
              <a:ext uri="{FF2B5EF4-FFF2-40B4-BE49-F238E27FC236}">
                <a16:creationId xmlns:a16="http://schemas.microsoft.com/office/drawing/2014/main" id="{9BAA36B1-14B9-5BBE-51FC-4DADF1D23224}"/>
              </a:ext>
            </a:extLst>
          </p:cNvPr>
          <p:cNvCxnSpPr>
            <a:cxnSpLocks noChangeShapeType="1"/>
            <a:stCxn id="40" idx="3"/>
            <a:endCxn id="140" idx="3"/>
          </p:cNvCxnSpPr>
          <p:nvPr/>
        </p:nvCxnSpPr>
        <p:spPr bwMode="auto">
          <a:xfrm flipV="1">
            <a:off x="5691398" y="4784694"/>
            <a:ext cx="992736" cy="223727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5" name="AutoShape 6">
            <a:extLst>
              <a:ext uri="{FF2B5EF4-FFF2-40B4-BE49-F238E27FC236}">
                <a16:creationId xmlns:a16="http://schemas.microsoft.com/office/drawing/2014/main" id="{104FE3BD-5365-B023-F235-8BC847A0B7AF}"/>
              </a:ext>
            </a:extLst>
          </p:cNvPr>
          <p:cNvCxnSpPr>
            <a:cxnSpLocks noChangeShapeType="1"/>
            <a:stCxn id="40" idx="3"/>
            <a:endCxn id="169" idx="3"/>
          </p:cNvCxnSpPr>
          <p:nvPr/>
        </p:nvCxnSpPr>
        <p:spPr bwMode="auto">
          <a:xfrm flipV="1">
            <a:off x="5691398" y="6231857"/>
            <a:ext cx="992736" cy="7901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41" name="Right Brace 340">
            <a:extLst>
              <a:ext uri="{FF2B5EF4-FFF2-40B4-BE49-F238E27FC236}">
                <a16:creationId xmlns:a16="http://schemas.microsoft.com/office/drawing/2014/main" id="{A7AD2023-763B-3B09-7849-14B85EE92F07}"/>
              </a:ext>
            </a:extLst>
          </p:cNvPr>
          <p:cNvSpPr/>
          <p:nvPr/>
        </p:nvSpPr>
        <p:spPr>
          <a:xfrm rot="16200000">
            <a:off x="8732779" y="1125338"/>
            <a:ext cx="230397" cy="138745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2" name="Right Brace 341">
            <a:extLst>
              <a:ext uri="{FF2B5EF4-FFF2-40B4-BE49-F238E27FC236}">
                <a16:creationId xmlns:a16="http://schemas.microsoft.com/office/drawing/2014/main" id="{E26E504B-CEF1-3AE0-D30D-9D535D13270C}"/>
              </a:ext>
            </a:extLst>
          </p:cNvPr>
          <p:cNvSpPr/>
          <p:nvPr/>
        </p:nvSpPr>
        <p:spPr>
          <a:xfrm rot="16200000">
            <a:off x="6725665" y="1132633"/>
            <a:ext cx="230397" cy="138745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3" name="Right Brace 342">
            <a:extLst>
              <a:ext uri="{FF2B5EF4-FFF2-40B4-BE49-F238E27FC236}">
                <a16:creationId xmlns:a16="http://schemas.microsoft.com/office/drawing/2014/main" id="{EE18C2AC-C470-7A7C-18C6-D45CDA307926}"/>
              </a:ext>
            </a:extLst>
          </p:cNvPr>
          <p:cNvSpPr/>
          <p:nvPr/>
        </p:nvSpPr>
        <p:spPr>
          <a:xfrm rot="16200000">
            <a:off x="4840471" y="1127792"/>
            <a:ext cx="230397" cy="138745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771AA2B-29E6-565D-0669-E052DB305C96}"/>
              </a:ext>
            </a:extLst>
          </p:cNvPr>
          <p:cNvSpPr txBox="1"/>
          <p:nvPr/>
        </p:nvSpPr>
        <p:spPr>
          <a:xfrm>
            <a:off x="5974241" y="1064383"/>
            <a:ext cx="187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</a:t>
            </a:r>
            <a:r>
              <a:rPr lang="en-GB" b="0" dirty="0"/>
              <a:t>idden layer</a:t>
            </a:r>
          </a:p>
          <a:p>
            <a:pPr algn="ctr"/>
            <a:r>
              <a:rPr lang="en-GB" dirty="0"/>
              <a:t>(N = 128 neurons)</a:t>
            </a:r>
            <a:endParaRPr lang="en-GB" b="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F2D7CDAB-2BAE-80F2-4F90-202AAD32D074}"/>
              </a:ext>
            </a:extLst>
          </p:cNvPr>
          <p:cNvSpPr txBox="1"/>
          <p:nvPr/>
        </p:nvSpPr>
        <p:spPr>
          <a:xfrm>
            <a:off x="7997759" y="1070816"/>
            <a:ext cx="1741076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output layer</a:t>
            </a:r>
          </a:p>
          <a:p>
            <a:pPr algn="ctr"/>
            <a:r>
              <a:rPr lang="en-GB" b="0" dirty="0"/>
              <a:t>(C = 10 neurons)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2133CB86-6D74-9822-DBCC-1A8E84BE378E}"/>
              </a:ext>
            </a:extLst>
          </p:cNvPr>
          <p:cNvSpPr txBox="1"/>
          <p:nvPr/>
        </p:nvSpPr>
        <p:spPr>
          <a:xfrm>
            <a:off x="4109742" y="1062493"/>
            <a:ext cx="174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input vector</a:t>
            </a:r>
          </a:p>
          <a:p>
            <a:pPr algn="ctr"/>
            <a:r>
              <a:rPr lang="en-GB" dirty="0"/>
              <a:t>(784 elements)</a:t>
            </a:r>
            <a:endParaRPr lang="en-GB" b="0" dirty="0"/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BD9E57BE-A952-7F3D-939E-76F9CB548C8C}"/>
              </a:ext>
            </a:extLst>
          </p:cNvPr>
          <p:cNvCxnSpPr>
            <a:cxnSpLocks/>
          </p:cNvCxnSpPr>
          <p:nvPr/>
        </p:nvCxnSpPr>
        <p:spPr>
          <a:xfrm flipV="1">
            <a:off x="6831531" y="4998209"/>
            <a:ext cx="0" cy="7394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9" name="Picture 428" descr="A number in a black box&#10;&#10;Description automatically generated">
            <a:extLst>
              <a:ext uri="{FF2B5EF4-FFF2-40B4-BE49-F238E27FC236}">
                <a16:creationId xmlns:a16="http://schemas.microsoft.com/office/drawing/2014/main" id="{6E670964-E9B6-1A9E-A4F4-D9357479824E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2544" t="53450" r="73127" b="10839"/>
          <a:stretch/>
        </p:blipFill>
        <p:spPr>
          <a:xfrm>
            <a:off x="2012322" y="4004973"/>
            <a:ext cx="1382745" cy="1378351"/>
          </a:xfrm>
          <a:prstGeom prst="rect">
            <a:avLst/>
          </a:prstGeom>
        </p:spPr>
      </p:pic>
      <p:sp>
        <p:nvSpPr>
          <p:cNvPr id="433" name="TextBox 432">
            <a:extLst>
              <a:ext uri="{FF2B5EF4-FFF2-40B4-BE49-F238E27FC236}">
                <a16:creationId xmlns:a16="http://schemas.microsoft.com/office/drawing/2014/main" id="{B8D62ED0-F9E2-BAF7-D889-B634BF86F941}"/>
              </a:ext>
            </a:extLst>
          </p:cNvPr>
          <p:cNvSpPr txBox="1"/>
          <p:nvPr/>
        </p:nvSpPr>
        <p:spPr>
          <a:xfrm>
            <a:off x="8651183" y="9005109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Image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C6F6F3A-8AD8-B8C7-8C7D-F9573D6FE209}"/>
              </a:ext>
            </a:extLst>
          </p:cNvPr>
          <p:cNvSpPr txBox="1"/>
          <p:nvPr/>
        </p:nvSpPr>
        <p:spPr>
          <a:xfrm>
            <a:off x="8467315" y="1074471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Classification Vector</a:t>
            </a: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28D31BF6-196B-887D-1936-CC9516D43FB5}"/>
              </a:ext>
            </a:extLst>
          </p:cNvPr>
          <p:cNvCxnSpPr>
            <a:cxnSpLocks/>
          </p:cNvCxnSpPr>
          <p:nvPr/>
        </p:nvCxnSpPr>
        <p:spPr>
          <a:xfrm rot="10800000">
            <a:off x="9049515" y="944859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Chevron 214">
            <a:extLst>
              <a:ext uri="{FF2B5EF4-FFF2-40B4-BE49-F238E27FC236}">
                <a16:creationId xmlns:a16="http://schemas.microsoft.com/office/drawing/2014/main" id="{BFB3CA76-EDA3-EC47-EB98-529126BA33E2}"/>
              </a:ext>
            </a:extLst>
          </p:cNvPr>
          <p:cNvSpPr/>
          <p:nvPr/>
        </p:nvSpPr>
        <p:spPr>
          <a:xfrm rot="5400000">
            <a:off x="8930061" y="926109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8" name="Rounded Rectangle 215">
            <a:extLst>
              <a:ext uri="{FF2B5EF4-FFF2-40B4-BE49-F238E27FC236}">
                <a16:creationId xmlns:a16="http://schemas.microsoft.com/office/drawing/2014/main" id="{0F464711-130F-3547-EEA2-135600F99FCD}"/>
              </a:ext>
            </a:extLst>
          </p:cNvPr>
          <p:cNvSpPr/>
          <p:nvPr/>
        </p:nvSpPr>
        <p:spPr>
          <a:xfrm>
            <a:off x="8750906" y="1010941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1CC72689-6BA0-E72A-5DD3-980FE6FA0741}"/>
              </a:ext>
            </a:extLst>
          </p:cNvPr>
          <p:cNvGrpSpPr/>
          <p:nvPr/>
        </p:nvGrpSpPr>
        <p:grpSpPr>
          <a:xfrm>
            <a:off x="9572449" y="10157941"/>
            <a:ext cx="188841" cy="188842"/>
            <a:chOff x="8672660" y="5000203"/>
            <a:chExt cx="188841" cy="188842"/>
          </a:xfrm>
        </p:grpSpPr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9BA1A8A6-6EFB-A36C-149C-F89B6A4707C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Freeform 219">
              <a:extLst>
                <a:ext uri="{FF2B5EF4-FFF2-40B4-BE49-F238E27FC236}">
                  <a16:creationId xmlns:a16="http://schemas.microsoft.com/office/drawing/2014/main" id="{0CE6721E-7C0B-658C-A7CE-18B88B5312CD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0" name="Oval 439">
            <a:extLst>
              <a:ext uri="{FF2B5EF4-FFF2-40B4-BE49-F238E27FC236}">
                <a16:creationId xmlns:a16="http://schemas.microsoft.com/office/drawing/2014/main" id="{2870962F-E3CF-69CE-47AE-FE96403301D8}"/>
              </a:ext>
            </a:extLst>
          </p:cNvPr>
          <p:cNvSpPr/>
          <p:nvPr/>
        </p:nvSpPr>
        <p:spPr>
          <a:xfrm>
            <a:off x="9248480" y="105854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207A52D-4F3B-4702-C4BD-9DE0F9262C17}"/>
              </a:ext>
            </a:extLst>
          </p:cNvPr>
          <p:cNvCxnSpPr>
            <a:cxnSpLocks/>
          </p:cNvCxnSpPr>
          <p:nvPr/>
        </p:nvCxnSpPr>
        <p:spPr>
          <a:xfrm>
            <a:off x="9299468" y="10461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Oval 441">
            <a:extLst>
              <a:ext uri="{FF2B5EF4-FFF2-40B4-BE49-F238E27FC236}">
                <a16:creationId xmlns:a16="http://schemas.microsoft.com/office/drawing/2014/main" id="{23AE46D9-A24C-8EF1-4624-1C1B2908EEA5}"/>
              </a:ext>
            </a:extLst>
          </p:cNvPr>
          <p:cNvSpPr/>
          <p:nvPr/>
        </p:nvSpPr>
        <p:spPr>
          <a:xfrm>
            <a:off x="8798242" y="105854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65400FE5-3383-7CA5-66F8-C32D12A35016}"/>
              </a:ext>
            </a:extLst>
          </p:cNvPr>
          <p:cNvCxnSpPr>
            <a:cxnSpLocks/>
          </p:cNvCxnSpPr>
          <p:nvPr/>
        </p:nvCxnSpPr>
        <p:spPr>
          <a:xfrm>
            <a:off x="8849230" y="10461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46DE49BA-0788-E3F1-834D-6B585A2453A5}"/>
              </a:ext>
            </a:extLst>
          </p:cNvPr>
          <p:cNvCxnSpPr>
            <a:cxnSpLocks/>
          </p:cNvCxnSpPr>
          <p:nvPr/>
        </p:nvCxnSpPr>
        <p:spPr>
          <a:xfrm>
            <a:off x="8994946" y="10638404"/>
            <a:ext cx="1906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7" name="Table 147">
            <a:extLst>
              <a:ext uri="{FF2B5EF4-FFF2-40B4-BE49-F238E27FC236}">
                <a16:creationId xmlns:a16="http://schemas.microsoft.com/office/drawing/2014/main" id="{E63B22E0-1C82-15C3-5786-D8390AD60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83547"/>
              </p:ext>
            </p:extLst>
          </p:nvPr>
        </p:nvGraphicFramePr>
        <p:xfrm>
          <a:off x="3250853" y="9084005"/>
          <a:ext cx="5180877" cy="1401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4398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98146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81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974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974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69494"/>
                  </a:ext>
                </a:extLst>
              </a:tr>
            </a:tbl>
          </a:graphicData>
        </a:graphic>
      </p:graphicFrame>
      <p:sp>
        <p:nvSpPr>
          <p:cNvPr id="448" name="Rounded Rectangle 215">
            <a:extLst>
              <a:ext uri="{FF2B5EF4-FFF2-40B4-BE49-F238E27FC236}">
                <a16:creationId xmlns:a16="http://schemas.microsoft.com/office/drawing/2014/main" id="{509C0B16-BB36-3B01-65E8-E7B36B7BD367}"/>
              </a:ext>
            </a:extLst>
          </p:cNvPr>
          <p:cNvSpPr/>
          <p:nvPr/>
        </p:nvSpPr>
        <p:spPr>
          <a:xfrm>
            <a:off x="8739537" y="960064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2E6E975E-2F15-01B2-4ADB-7FF146AB7C00}"/>
              </a:ext>
            </a:extLst>
          </p:cNvPr>
          <p:cNvCxnSpPr/>
          <p:nvPr/>
        </p:nvCxnSpPr>
        <p:spPr>
          <a:xfrm>
            <a:off x="9044557" y="99403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B1F5CDF-C05C-AE27-BD1E-3546FC7DE7C2}"/>
              </a:ext>
            </a:extLst>
          </p:cNvPr>
          <p:cNvGrpSpPr/>
          <p:nvPr/>
        </p:nvGrpSpPr>
        <p:grpSpPr>
          <a:xfrm>
            <a:off x="9545121" y="9686103"/>
            <a:ext cx="213697" cy="188842"/>
            <a:chOff x="6114441" y="4148345"/>
            <a:chExt cx="240990" cy="212959"/>
          </a:xfrm>
        </p:grpSpPr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2F4C840-F975-9654-F604-8CAF204AC45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5BEDC8E5-7EFB-2F78-4874-6CF62460B49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877DFC3-505A-3560-4F3D-121DAA781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0224D-F560-9461-83E2-296FB8535E8B}"/>
                  </a:ext>
                </a:extLst>
              </p:cNvPr>
              <p:cNvSpPr txBox="1"/>
              <p:nvPr/>
            </p:nvSpPr>
            <p:spPr>
              <a:xfrm>
                <a:off x="6624836" y="2951942"/>
                <a:ext cx="3607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580224D-F560-9461-83E2-296FB8535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6" y="2951942"/>
                <a:ext cx="360751" cy="369332"/>
              </a:xfrm>
              <a:prstGeom prst="rect">
                <a:avLst/>
              </a:prstGeom>
              <a:blipFill>
                <a:blip r:embed="rId30"/>
                <a:stretch>
                  <a:fillRect r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F2BACA-36ED-E901-A9DF-A3CD67E8E2C4}"/>
                  </a:ext>
                </a:extLst>
              </p:cNvPr>
              <p:cNvSpPr txBox="1"/>
              <p:nvPr/>
            </p:nvSpPr>
            <p:spPr>
              <a:xfrm>
                <a:off x="6627489" y="4437078"/>
                <a:ext cx="3607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F2BACA-36ED-E901-A9DF-A3CD67E8E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489" y="4437078"/>
                <a:ext cx="360751" cy="369332"/>
              </a:xfrm>
              <a:prstGeom prst="rect">
                <a:avLst/>
              </a:prstGeom>
              <a:blipFill>
                <a:blip r:embed="rId31"/>
                <a:stretch>
                  <a:fillRect r="-1695" b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3531C1-B20F-A79A-ED0C-30F956AD9D95}"/>
                  </a:ext>
                </a:extLst>
              </p:cNvPr>
              <p:cNvSpPr txBox="1"/>
              <p:nvPr/>
            </p:nvSpPr>
            <p:spPr>
              <a:xfrm>
                <a:off x="6607269" y="5884241"/>
                <a:ext cx="3607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3531C1-B20F-A79A-ED0C-30F956AD9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269" y="5884241"/>
                <a:ext cx="360751" cy="369332"/>
              </a:xfrm>
              <a:prstGeom prst="rect">
                <a:avLst/>
              </a:prstGeom>
              <a:blipFill>
                <a:blip r:embed="rId32"/>
                <a:stretch>
                  <a:fillRect r="-16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67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AutoShape 6">
            <a:extLst>
              <a:ext uri="{FF2B5EF4-FFF2-40B4-BE49-F238E27FC236}">
                <a16:creationId xmlns:a16="http://schemas.microsoft.com/office/drawing/2014/main" id="{876B3C33-EFA4-2C27-0E5A-500D91BE47BD}"/>
              </a:ext>
            </a:extLst>
          </p:cNvPr>
          <p:cNvCxnSpPr>
            <a:cxnSpLocks noChangeShapeType="1"/>
            <a:stCxn id="114" idx="6"/>
            <a:endCxn id="73" idx="1"/>
          </p:cNvCxnSpPr>
          <p:nvPr/>
        </p:nvCxnSpPr>
        <p:spPr bwMode="auto">
          <a:xfrm flipV="1">
            <a:off x="8772630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EDD1704C-53D3-A354-037B-CA93F2F31DC5}"/>
              </a:ext>
            </a:extLst>
          </p:cNvPr>
          <p:cNvSpPr/>
          <p:nvPr/>
        </p:nvSpPr>
        <p:spPr>
          <a:xfrm>
            <a:off x="9714878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AutoShape 6">
            <a:extLst>
              <a:ext uri="{FF2B5EF4-FFF2-40B4-BE49-F238E27FC236}">
                <a16:creationId xmlns:a16="http://schemas.microsoft.com/office/drawing/2014/main" id="{AEB8E5F3-D04F-AEA5-B145-4698A45E53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5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DD48C58-F7FA-FD25-6E17-BC9D982C7E28}"/>
              </a:ext>
            </a:extLst>
          </p:cNvPr>
          <p:cNvSpPr/>
          <p:nvPr/>
        </p:nvSpPr>
        <p:spPr>
          <a:xfrm>
            <a:off x="9710132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AutoShape 6">
            <a:extLst>
              <a:ext uri="{FF2B5EF4-FFF2-40B4-BE49-F238E27FC236}">
                <a16:creationId xmlns:a16="http://schemas.microsoft.com/office/drawing/2014/main" id="{EC219D4B-6C80-3787-48E5-ED3714E973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47063956-3234-9E66-7AA9-F66F22AB5E3E}"/>
              </a:ext>
            </a:extLst>
          </p:cNvPr>
          <p:cNvSpPr/>
          <p:nvPr/>
        </p:nvSpPr>
        <p:spPr>
          <a:xfrm>
            <a:off x="9714876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480AA53D-31B0-54D0-AA52-F6EFB954C5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6">
            <a:extLst>
              <a:ext uri="{FF2B5EF4-FFF2-40B4-BE49-F238E27FC236}">
                <a16:creationId xmlns:a16="http://schemas.microsoft.com/office/drawing/2014/main" id="{9F22C1AA-626E-FD23-FD2B-662CD1B5C7FB}"/>
              </a:ext>
            </a:extLst>
          </p:cNvPr>
          <p:cNvCxnSpPr>
            <a:cxnSpLocks noChangeShapeType="1"/>
            <a:stCxn id="114" idx="6"/>
            <a:endCxn id="56" idx="1"/>
          </p:cNvCxnSpPr>
          <p:nvPr/>
        </p:nvCxnSpPr>
        <p:spPr bwMode="auto">
          <a:xfrm>
            <a:off x="8772630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6">
            <a:extLst>
              <a:ext uri="{FF2B5EF4-FFF2-40B4-BE49-F238E27FC236}">
                <a16:creationId xmlns:a16="http://schemas.microsoft.com/office/drawing/2014/main" id="{5244230C-BDBB-726D-F00D-286505514F5E}"/>
              </a:ext>
            </a:extLst>
          </p:cNvPr>
          <p:cNvCxnSpPr>
            <a:cxnSpLocks noChangeShapeType="1"/>
            <a:stCxn id="114" idx="6"/>
            <a:endCxn id="71" idx="1"/>
          </p:cNvCxnSpPr>
          <p:nvPr/>
        </p:nvCxnSpPr>
        <p:spPr bwMode="auto">
          <a:xfrm>
            <a:off x="8772630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1" name="AutoShape 6">
            <a:extLst>
              <a:ext uri="{FF2B5EF4-FFF2-40B4-BE49-F238E27FC236}">
                <a16:creationId xmlns:a16="http://schemas.microsoft.com/office/drawing/2014/main" id="{C412772B-4940-FDBE-7231-FB8873485233}"/>
              </a:ext>
            </a:extLst>
          </p:cNvPr>
          <p:cNvCxnSpPr>
            <a:cxnSpLocks noChangeShapeType="1"/>
            <a:stCxn id="116" idx="6"/>
            <a:endCxn id="73" idx="3"/>
          </p:cNvCxnSpPr>
          <p:nvPr/>
        </p:nvCxnSpPr>
        <p:spPr bwMode="auto">
          <a:xfrm flipV="1">
            <a:off x="8779136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C0F71D5-8D84-974C-E408-3C7F1A41B437}"/>
              </a:ext>
            </a:extLst>
          </p:cNvPr>
          <p:cNvCxnSpPr>
            <a:cxnSpLocks noChangeShapeType="1"/>
            <a:stCxn id="116" idx="6"/>
            <a:endCxn id="56" idx="3"/>
          </p:cNvCxnSpPr>
          <p:nvPr/>
        </p:nvCxnSpPr>
        <p:spPr bwMode="auto">
          <a:xfrm flipV="1">
            <a:off x="8779136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0" name="AutoShape 6">
            <a:extLst>
              <a:ext uri="{FF2B5EF4-FFF2-40B4-BE49-F238E27FC236}">
                <a16:creationId xmlns:a16="http://schemas.microsoft.com/office/drawing/2014/main" id="{7BCB3F15-9AB2-6D47-F67D-EB162A3046F8}"/>
              </a:ext>
            </a:extLst>
          </p:cNvPr>
          <p:cNvCxnSpPr>
            <a:cxnSpLocks noChangeShapeType="1"/>
            <a:stCxn id="116" idx="6"/>
            <a:endCxn id="71" idx="3"/>
          </p:cNvCxnSpPr>
          <p:nvPr/>
        </p:nvCxnSpPr>
        <p:spPr bwMode="auto">
          <a:xfrm>
            <a:off x="8779136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6">
            <a:extLst>
              <a:ext uri="{FF2B5EF4-FFF2-40B4-BE49-F238E27FC236}">
                <a16:creationId xmlns:a16="http://schemas.microsoft.com/office/drawing/2014/main" id="{2DDF3EF8-43D9-57D9-779E-08FA55FA4E36}"/>
              </a:ext>
            </a:extLst>
          </p:cNvPr>
          <p:cNvCxnSpPr>
            <a:cxnSpLocks noChangeShapeType="1"/>
            <a:stCxn id="115" idx="6"/>
            <a:endCxn id="73" idx="2"/>
          </p:cNvCxnSpPr>
          <p:nvPr/>
        </p:nvCxnSpPr>
        <p:spPr bwMode="auto">
          <a:xfrm flipV="1">
            <a:off x="8779137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5" name="AutoShape 6">
            <a:extLst>
              <a:ext uri="{FF2B5EF4-FFF2-40B4-BE49-F238E27FC236}">
                <a16:creationId xmlns:a16="http://schemas.microsoft.com/office/drawing/2014/main" id="{6B32AB38-3EBC-C409-F416-38613D76A8B2}"/>
              </a:ext>
            </a:extLst>
          </p:cNvPr>
          <p:cNvCxnSpPr>
            <a:cxnSpLocks noChangeShapeType="1"/>
            <a:stCxn id="115" idx="6"/>
            <a:endCxn id="56" idx="2"/>
          </p:cNvCxnSpPr>
          <p:nvPr/>
        </p:nvCxnSpPr>
        <p:spPr bwMode="auto">
          <a:xfrm flipV="1">
            <a:off x="8779137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0" name="AutoShape 6">
            <a:extLst>
              <a:ext uri="{FF2B5EF4-FFF2-40B4-BE49-F238E27FC236}">
                <a16:creationId xmlns:a16="http://schemas.microsoft.com/office/drawing/2014/main" id="{76709521-F69B-6380-27C9-FAC635CC3B1C}"/>
              </a:ext>
            </a:extLst>
          </p:cNvPr>
          <p:cNvCxnSpPr>
            <a:cxnSpLocks noChangeShapeType="1"/>
            <a:stCxn id="115" idx="6"/>
            <a:endCxn id="71" idx="2"/>
          </p:cNvCxnSpPr>
          <p:nvPr/>
        </p:nvCxnSpPr>
        <p:spPr bwMode="auto">
          <a:xfrm>
            <a:off x="8779137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E30E0E-8798-AAA7-DD5B-57263E5AF6AA}"/>
                  </a:ext>
                </a:extLst>
              </p:cNvPr>
              <p:cNvSpPr txBox="1"/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E30E0E-8798-AAA7-DD5B-57263E5AF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B654B04-577E-919F-FAAE-9A9B8F5F5AAC}"/>
                  </a:ext>
                </a:extLst>
              </p:cNvPr>
              <p:cNvSpPr txBox="1"/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B654B04-577E-919F-FAAE-9A9B8F5F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F349EF-AF55-2DC1-62A2-363882FC33B4}"/>
                  </a:ext>
                </a:extLst>
              </p:cNvPr>
              <p:cNvSpPr txBox="1"/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F349EF-AF55-2DC1-62A2-363882FC3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ABEF6-2344-856E-9C11-D2609C3760F4}"/>
                  </a:ext>
                </a:extLst>
              </p:cNvPr>
              <p:cNvSpPr/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ABEF6-2344-856E-9C11-D2609C376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93A879-BCBA-C437-5B64-C2E238D2C099}"/>
                  </a:ext>
                </a:extLst>
              </p:cNvPr>
              <p:cNvSpPr/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93A879-BCBA-C437-5B64-C2E238D2C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32C8B34-09BC-29C0-5015-521C4D27E582}"/>
                  </a:ext>
                </a:extLst>
              </p:cNvPr>
              <p:cNvSpPr/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32C8B34-09BC-29C0-5015-521C4D27E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blipFill>
                <a:blip r:embed="rId7"/>
                <a:stretch>
                  <a:fillRect l="-2632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AutoShape 6">
            <a:extLst>
              <a:ext uri="{FF2B5EF4-FFF2-40B4-BE49-F238E27FC236}">
                <a16:creationId xmlns:a16="http://schemas.microsoft.com/office/drawing/2014/main" id="{C307426E-66C5-A09B-A095-D2F0F55254E9}"/>
              </a:ext>
            </a:extLst>
          </p:cNvPr>
          <p:cNvCxnSpPr>
            <a:cxnSpLocks noChangeShapeType="1"/>
            <a:stCxn id="307" idx="6"/>
            <a:endCxn id="114" idx="1"/>
          </p:cNvCxnSpPr>
          <p:nvPr/>
        </p:nvCxnSpPr>
        <p:spPr bwMode="auto">
          <a:xfrm flipV="1">
            <a:off x="7448615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AutoShape 6">
            <a:extLst>
              <a:ext uri="{FF2B5EF4-FFF2-40B4-BE49-F238E27FC236}">
                <a16:creationId xmlns:a16="http://schemas.microsoft.com/office/drawing/2014/main" id="{99D1F2A0-CAC5-FF2B-4682-208267A61D45}"/>
              </a:ext>
            </a:extLst>
          </p:cNvPr>
          <p:cNvCxnSpPr>
            <a:cxnSpLocks noChangeShapeType="1"/>
            <a:stCxn id="307" idx="6"/>
            <a:endCxn id="115" idx="1"/>
          </p:cNvCxnSpPr>
          <p:nvPr/>
        </p:nvCxnSpPr>
        <p:spPr bwMode="auto">
          <a:xfrm>
            <a:off x="7448615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3" name="AutoShape 6">
            <a:extLst>
              <a:ext uri="{FF2B5EF4-FFF2-40B4-BE49-F238E27FC236}">
                <a16:creationId xmlns:a16="http://schemas.microsoft.com/office/drawing/2014/main" id="{2EBDC8EB-01C1-2DED-627D-13DA200AB3FA}"/>
              </a:ext>
            </a:extLst>
          </p:cNvPr>
          <p:cNvCxnSpPr>
            <a:cxnSpLocks noChangeShapeType="1"/>
            <a:stCxn id="307" idx="6"/>
            <a:endCxn id="116" idx="1"/>
          </p:cNvCxnSpPr>
          <p:nvPr/>
        </p:nvCxnSpPr>
        <p:spPr bwMode="auto">
          <a:xfrm>
            <a:off x="7448615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4" name="AutoShape 6">
            <a:extLst>
              <a:ext uri="{FF2B5EF4-FFF2-40B4-BE49-F238E27FC236}">
                <a16:creationId xmlns:a16="http://schemas.microsoft.com/office/drawing/2014/main" id="{5BE631F8-4E4A-C6C2-E20F-19F4852953AB}"/>
              </a:ext>
            </a:extLst>
          </p:cNvPr>
          <p:cNvCxnSpPr>
            <a:cxnSpLocks noChangeShapeType="1"/>
            <a:stCxn id="314" idx="6"/>
            <a:endCxn id="114" idx="2"/>
          </p:cNvCxnSpPr>
          <p:nvPr/>
        </p:nvCxnSpPr>
        <p:spPr bwMode="auto">
          <a:xfrm flipV="1">
            <a:off x="7444706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5" name="AutoShape 6">
            <a:extLst>
              <a:ext uri="{FF2B5EF4-FFF2-40B4-BE49-F238E27FC236}">
                <a16:creationId xmlns:a16="http://schemas.microsoft.com/office/drawing/2014/main" id="{188AD998-8EBA-FEC2-8F4B-EEE93C33C625}"/>
              </a:ext>
            </a:extLst>
          </p:cNvPr>
          <p:cNvCxnSpPr>
            <a:cxnSpLocks noChangeShapeType="1"/>
            <a:stCxn id="314" idx="6"/>
            <a:endCxn id="115" idx="2"/>
          </p:cNvCxnSpPr>
          <p:nvPr/>
        </p:nvCxnSpPr>
        <p:spPr bwMode="auto">
          <a:xfrm flipV="1">
            <a:off x="7444706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6" name="AutoShape 6">
            <a:extLst>
              <a:ext uri="{FF2B5EF4-FFF2-40B4-BE49-F238E27FC236}">
                <a16:creationId xmlns:a16="http://schemas.microsoft.com/office/drawing/2014/main" id="{352C276A-802C-1F40-3D3B-70F9C77C0B64}"/>
              </a:ext>
            </a:extLst>
          </p:cNvPr>
          <p:cNvCxnSpPr>
            <a:cxnSpLocks noChangeShapeType="1"/>
            <a:stCxn id="314" idx="6"/>
            <a:endCxn id="116" idx="2"/>
          </p:cNvCxnSpPr>
          <p:nvPr/>
        </p:nvCxnSpPr>
        <p:spPr bwMode="auto">
          <a:xfrm>
            <a:off x="7444706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7" name="AutoShape 6">
            <a:extLst>
              <a:ext uri="{FF2B5EF4-FFF2-40B4-BE49-F238E27FC236}">
                <a16:creationId xmlns:a16="http://schemas.microsoft.com/office/drawing/2014/main" id="{FD643D78-17B7-B0CE-1074-2CEEB77EC3B8}"/>
              </a:ext>
            </a:extLst>
          </p:cNvPr>
          <p:cNvCxnSpPr>
            <a:cxnSpLocks noChangeShapeType="1"/>
            <a:stCxn id="321" idx="6"/>
            <a:endCxn id="114" idx="3"/>
          </p:cNvCxnSpPr>
          <p:nvPr/>
        </p:nvCxnSpPr>
        <p:spPr bwMode="auto">
          <a:xfrm flipV="1">
            <a:off x="7502951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34A5FA52-09E1-33C3-269D-E6E972330A88}"/>
              </a:ext>
            </a:extLst>
          </p:cNvPr>
          <p:cNvCxnSpPr>
            <a:cxnSpLocks noChangeShapeType="1"/>
            <a:stCxn id="321" idx="6"/>
            <a:endCxn id="115" idx="3"/>
          </p:cNvCxnSpPr>
          <p:nvPr/>
        </p:nvCxnSpPr>
        <p:spPr bwMode="auto">
          <a:xfrm flipV="1">
            <a:off x="7502951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9" name="AutoShape 6">
            <a:extLst>
              <a:ext uri="{FF2B5EF4-FFF2-40B4-BE49-F238E27FC236}">
                <a16:creationId xmlns:a16="http://schemas.microsoft.com/office/drawing/2014/main" id="{6C27B2B1-31F7-7E7B-3D7B-A032DE7F081B}"/>
              </a:ext>
            </a:extLst>
          </p:cNvPr>
          <p:cNvCxnSpPr>
            <a:cxnSpLocks noChangeShapeType="1"/>
            <a:stCxn id="321" idx="6"/>
            <a:endCxn id="116" idx="3"/>
          </p:cNvCxnSpPr>
          <p:nvPr/>
        </p:nvCxnSpPr>
        <p:spPr bwMode="auto">
          <a:xfrm>
            <a:off x="7502951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65D15CD-1542-C1CC-BABF-A0CE2D897F35}"/>
              </a:ext>
            </a:extLst>
          </p:cNvPr>
          <p:cNvCxnSpPr>
            <a:cxnSpLocks/>
          </p:cNvCxnSpPr>
          <p:nvPr/>
        </p:nvCxnSpPr>
        <p:spPr>
          <a:xfrm flipV="1">
            <a:off x="8570685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A6EEC4F-E914-5B56-064B-90BC52176EE4}"/>
                  </a:ext>
                </a:extLst>
              </p:cNvPr>
              <p:cNvSpPr txBox="1"/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A6EEC4F-E914-5B56-064B-90BC5217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F3D5512-C142-88F2-BCB5-9DCA8DAB2312}"/>
                  </a:ext>
                </a:extLst>
              </p:cNvPr>
              <p:cNvSpPr txBox="1"/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F3D5512-C142-88F2-BCB5-9DCA8DAB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E95B11B-8A1E-A4F3-78B4-EBD5900AE51A}"/>
                  </a:ext>
                </a:extLst>
              </p:cNvPr>
              <p:cNvSpPr txBox="1"/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E95B11B-8A1E-A4F3-78B4-EBD5900A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6B593F8-F029-17BF-CB73-25F30000B673}"/>
              </a:ext>
            </a:extLst>
          </p:cNvPr>
          <p:cNvCxnSpPr>
            <a:cxnSpLocks/>
          </p:cNvCxnSpPr>
          <p:nvPr/>
        </p:nvCxnSpPr>
        <p:spPr>
          <a:xfrm flipV="1">
            <a:off x="9902955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8C576808-BC4E-8382-515E-451DC1007FF7}"/>
              </a:ext>
            </a:extLst>
          </p:cNvPr>
          <p:cNvCxnSpPr>
            <a:cxnSpLocks/>
          </p:cNvCxnSpPr>
          <p:nvPr/>
        </p:nvCxnSpPr>
        <p:spPr>
          <a:xfrm flipV="1">
            <a:off x="8586312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257182F1-44E1-572D-4617-BD55BBD14FE6}"/>
              </a:ext>
            </a:extLst>
          </p:cNvPr>
          <p:cNvCxnSpPr>
            <a:cxnSpLocks/>
          </p:cNvCxnSpPr>
          <p:nvPr/>
        </p:nvCxnSpPr>
        <p:spPr>
          <a:xfrm flipV="1">
            <a:off x="9918582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>
            <a:extLst>
              <a:ext uri="{FF2B5EF4-FFF2-40B4-BE49-F238E27FC236}">
                <a16:creationId xmlns:a16="http://schemas.microsoft.com/office/drawing/2014/main" id="{E4BDE6AF-43C5-039D-FF42-3CDB5A856D80}"/>
              </a:ext>
            </a:extLst>
          </p:cNvPr>
          <p:cNvCxnSpPr>
            <a:cxnSpLocks/>
            <a:endCxn id="307" idx="2"/>
          </p:cNvCxnSpPr>
          <p:nvPr/>
        </p:nvCxnSpPr>
        <p:spPr>
          <a:xfrm rot="10800000" flipV="1">
            <a:off x="7343813" y="3167084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10">
            <a:extLst>
              <a:ext uri="{FF2B5EF4-FFF2-40B4-BE49-F238E27FC236}">
                <a16:creationId xmlns:a16="http://schemas.microsoft.com/office/drawing/2014/main" id="{04E7E897-0732-B309-F1B9-30AAC4155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813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4" name="Oval 10">
            <a:extLst>
              <a:ext uri="{FF2B5EF4-FFF2-40B4-BE49-F238E27FC236}">
                <a16:creationId xmlns:a16="http://schemas.microsoft.com/office/drawing/2014/main" id="{4FDFB7A9-A691-2062-644A-80F96522D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04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21" name="Oval 10">
            <a:extLst>
              <a:ext uri="{FF2B5EF4-FFF2-40B4-BE49-F238E27FC236}">
                <a16:creationId xmlns:a16="http://schemas.microsoft.com/office/drawing/2014/main" id="{718F96E2-BFCC-F379-77FC-17F62D43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149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28" name="AutoShape 6">
            <a:extLst>
              <a:ext uri="{FF2B5EF4-FFF2-40B4-BE49-F238E27FC236}">
                <a16:creationId xmlns:a16="http://schemas.microsoft.com/office/drawing/2014/main" id="{73CEA281-DE2B-C14F-8F88-C128454032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9" name="AutoShape 6">
            <a:extLst>
              <a:ext uri="{FF2B5EF4-FFF2-40B4-BE49-F238E27FC236}">
                <a16:creationId xmlns:a16="http://schemas.microsoft.com/office/drawing/2014/main" id="{35AA1AFC-E558-DC5B-95C2-8BD1A5BDCD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0" name="AutoShape 6">
            <a:extLst>
              <a:ext uri="{FF2B5EF4-FFF2-40B4-BE49-F238E27FC236}">
                <a16:creationId xmlns:a16="http://schemas.microsoft.com/office/drawing/2014/main" id="{B635247E-9B4B-0FF9-509A-C135154D4C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14432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83" name="Curved Connector 382">
            <a:extLst>
              <a:ext uri="{FF2B5EF4-FFF2-40B4-BE49-F238E27FC236}">
                <a16:creationId xmlns:a16="http://schemas.microsoft.com/office/drawing/2014/main" id="{69FDD019-3E79-DF87-4FA6-F871513720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03064" y="4522017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urved Connector 383">
            <a:extLst>
              <a:ext uri="{FF2B5EF4-FFF2-40B4-BE49-F238E27FC236}">
                <a16:creationId xmlns:a16="http://schemas.microsoft.com/office/drawing/2014/main" id="{C927D71D-B98D-DAB0-875A-73462E1AE7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66970" y="5790703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AutoShape 6">
            <a:extLst>
              <a:ext uri="{FF2B5EF4-FFF2-40B4-BE49-F238E27FC236}">
                <a16:creationId xmlns:a16="http://schemas.microsoft.com/office/drawing/2014/main" id="{B1F24258-1A97-12CE-3BC7-640395242EE9}"/>
              </a:ext>
            </a:extLst>
          </p:cNvPr>
          <p:cNvCxnSpPr>
            <a:cxnSpLocks noChangeShapeType="1"/>
            <a:stCxn id="403" idx="6"/>
            <a:endCxn id="390" idx="1"/>
          </p:cNvCxnSpPr>
          <p:nvPr/>
        </p:nvCxnSpPr>
        <p:spPr bwMode="auto">
          <a:xfrm flipV="1">
            <a:off x="3962178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86" name="Oval 385">
            <a:extLst>
              <a:ext uri="{FF2B5EF4-FFF2-40B4-BE49-F238E27FC236}">
                <a16:creationId xmlns:a16="http://schemas.microsoft.com/office/drawing/2014/main" id="{D0D64206-26D4-521C-E85E-57BCCD1835AF}"/>
              </a:ext>
            </a:extLst>
          </p:cNvPr>
          <p:cNvSpPr/>
          <p:nvPr/>
        </p:nvSpPr>
        <p:spPr>
          <a:xfrm>
            <a:off x="4904426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7" name="AutoShape 6">
            <a:extLst>
              <a:ext uri="{FF2B5EF4-FFF2-40B4-BE49-F238E27FC236}">
                <a16:creationId xmlns:a16="http://schemas.microsoft.com/office/drawing/2014/main" id="{E3D63F87-D6E6-959C-8C26-E0097483E8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3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88" name="Oval 387">
            <a:extLst>
              <a:ext uri="{FF2B5EF4-FFF2-40B4-BE49-F238E27FC236}">
                <a16:creationId xmlns:a16="http://schemas.microsoft.com/office/drawing/2014/main" id="{FF80BE36-5C90-F0E9-44E9-5B3A7862D5AB}"/>
              </a:ext>
            </a:extLst>
          </p:cNvPr>
          <p:cNvSpPr/>
          <p:nvPr/>
        </p:nvSpPr>
        <p:spPr>
          <a:xfrm>
            <a:off x="4899680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9" name="AutoShape 6">
            <a:extLst>
              <a:ext uri="{FF2B5EF4-FFF2-40B4-BE49-F238E27FC236}">
                <a16:creationId xmlns:a16="http://schemas.microsoft.com/office/drawing/2014/main" id="{9C4C19D9-AA76-FAA1-0F45-8FB34CA4D7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4C86E556-4F76-3456-4AB4-769E2D43C5AA}"/>
              </a:ext>
            </a:extLst>
          </p:cNvPr>
          <p:cNvSpPr/>
          <p:nvPr/>
        </p:nvSpPr>
        <p:spPr>
          <a:xfrm>
            <a:off x="4904424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1" name="AutoShape 6">
            <a:extLst>
              <a:ext uri="{FF2B5EF4-FFF2-40B4-BE49-F238E27FC236}">
                <a16:creationId xmlns:a16="http://schemas.microsoft.com/office/drawing/2014/main" id="{51E6A851-2259-4B21-5A55-C72D0B323E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2" name="AutoShape 6">
            <a:extLst>
              <a:ext uri="{FF2B5EF4-FFF2-40B4-BE49-F238E27FC236}">
                <a16:creationId xmlns:a16="http://schemas.microsoft.com/office/drawing/2014/main" id="{0416A485-124A-7642-1A48-658EE6D9497D}"/>
              </a:ext>
            </a:extLst>
          </p:cNvPr>
          <p:cNvCxnSpPr>
            <a:cxnSpLocks noChangeShapeType="1"/>
            <a:stCxn id="403" idx="6"/>
            <a:endCxn id="386" idx="1"/>
          </p:cNvCxnSpPr>
          <p:nvPr/>
        </p:nvCxnSpPr>
        <p:spPr bwMode="auto">
          <a:xfrm>
            <a:off x="3962178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3" name="AutoShape 6">
            <a:extLst>
              <a:ext uri="{FF2B5EF4-FFF2-40B4-BE49-F238E27FC236}">
                <a16:creationId xmlns:a16="http://schemas.microsoft.com/office/drawing/2014/main" id="{78B10609-93B4-5B4E-8735-4AB3A110D763}"/>
              </a:ext>
            </a:extLst>
          </p:cNvPr>
          <p:cNvCxnSpPr>
            <a:cxnSpLocks noChangeShapeType="1"/>
            <a:stCxn id="403" idx="6"/>
            <a:endCxn id="388" idx="1"/>
          </p:cNvCxnSpPr>
          <p:nvPr/>
        </p:nvCxnSpPr>
        <p:spPr bwMode="auto">
          <a:xfrm>
            <a:off x="3962178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4" name="AutoShape 6">
            <a:extLst>
              <a:ext uri="{FF2B5EF4-FFF2-40B4-BE49-F238E27FC236}">
                <a16:creationId xmlns:a16="http://schemas.microsoft.com/office/drawing/2014/main" id="{BC03D080-4357-D7B7-080E-65CE583BF956}"/>
              </a:ext>
            </a:extLst>
          </p:cNvPr>
          <p:cNvCxnSpPr>
            <a:cxnSpLocks noChangeShapeType="1"/>
            <a:stCxn id="405" idx="6"/>
            <a:endCxn id="390" idx="3"/>
          </p:cNvCxnSpPr>
          <p:nvPr/>
        </p:nvCxnSpPr>
        <p:spPr bwMode="auto">
          <a:xfrm flipV="1">
            <a:off x="3968684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5" name="AutoShape 6">
            <a:extLst>
              <a:ext uri="{FF2B5EF4-FFF2-40B4-BE49-F238E27FC236}">
                <a16:creationId xmlns:a16="http://schemas.microsoft.com/office/drawing/2014/main" id="{CF29F3F5-FFC7-D44B-0A60-96B6019EDF39}"/>
              </a:ext>
            </a:extLst>
          </p:cNvPr>
          <p:cNvCxnSpPr>
            <a:cxnSpLocks noChangeShapeType="1"/>
            <a:stCxn id="405" idx="6"/>
            <a:endCxn id="386" idx="3"/>
          </p:cNvCxnSpPr>
          <p:nvPr/>
        </p:nvCxnSpPr>
        <p:spPr bwMode="auto">
          <a:xfrm flipV="1">
            <a:off x="3968684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6" name="AutoShape 6">
            <a:extLst>
              <a:ext uri="{FF2B5EF4-FFF2-40B4-BE49-F238E27FC236}">
                <a16:creationId xmlns:a16="http://schemas.microsoft.com/office/drawing/2014/main" id="{028320F6-45DD-6850-666D-D1470F84789F}"/>
              </a:ext>
            </a:extLst>
          </p:cNvPr>
          <p:cNvCxnSpPr>
            <a:cxnSpLocks noChangeShapeType="1"/>
            <a:stCxn id="405" idx="6"/>
            <a:endCxn id="388" idx="3"/>
          </p:cNvCxnSpPr>
          <p:nvPr/>
        </p:nvCxnSpPr>
        <p:spPr bwMode="auto">
          <a:xfrm>
            <a:off x="3968684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7" name="AutoShape 6">
            <a:extLst>
              <a:ext uri="{FF2B5EF4-FFF2-40B4-BE49-F238E27FC236}">
                <a16:creationId xmlns:a16="http://schemas.microsoft.com/office/drawing/2014/main" id="{7F31FBA8-05FD-0DC5-0826-2AB558B7CE1C}"/>
              </a:ext>
            </a:extLst>
          </p:cNvPr>
          <p:cNvCxnSpPr>
            <a:cxnSpLocks noChangeShapeType="1"/>
            <a:stCxn id="404" idx="6"/>
            <a:endCxn id="390" idx="2"/>
          </p:cNvCxnSpPr>
          <p:nvPr/>
        </p:nvCxnSpPr>
        <p:spPr bwMode="auto">
          <a:xfrm flipV="1">
            <a:off x="3968685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8" name="AutoShape 6">
            <a:extLst>
              <a:ext uri="{FF2B5EF4-FFF2-40B4-BE49-F238E27FC236}">
                <a16:creationId xmlns:a16="http://schemas.microsoft.com/office/drawing/2014/main" id="{AE9E33B6-7149-662A-6F8B-688F288454EB}"/>
              </a:ext>
            </a:extLst>
          </p:cNvPr>
          <p:cNvCxnSpPr>
            <a:cxnSpLocks noChangeShapeType="1"/>
            <a:stCxn id="404" idx="6"/>
            <a:endCxn id="386" idx="2"/>
          </p:cNvCxnSpPr>
          <p:nvPr/>
        </p:nvCxnSpPr>
        <p:spPr bwMode="auto">
          <a:xfrm flipV="1">
            <a:off x="3968685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9" name="AutoShape 6">
            <a:extLst>
              <a:ext uri="{FF2B5EF4-FFF2-40B4-BE49-F238E27FC236}">
                <a16:creationId xmlns:a16="http://schemas.microsoft.com/office/drawing/2014/main" id="{67AC3BCC-4C85-4A6B-BB40-14E13D97CE92}"/>
              </a:ext>
            </a:extLst>
          </p:cNvPr>
          <p:cNvCxnSpPr>
            <a:cxnSpLocks noChangeShapeType="1"/>
            <a:stCxn id="404" idx="6"/>
            <a:endCxn id="388" idx="2"/>
          </p:cNvCxnSpPr>
          <p:nvPr/>
        </p:nvCxnSpPr>
        <p:spPr bwMode="auto">
          <a:xfrm>
            <a:off x="3968685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89E8CD53-53CB-2C76-B757-78730AFA1868}"/>
                  </a:ext>
                </a:extLst>
              </p:cNvPr>
              <p:cNvSpPr txBox="1"/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89E8CD53-53CB-2C76-B757-78730AFA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FD55C33E-482C-8807-3ACE-F0A9159CB80F}"/>
                  </a:ext>
                </a:extLst>
              </p:cNvPr>
              <p:cNvSpPr txBox="1"/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FD55C33E-482C-8807-3ACE-F0A9159C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566BE1AF-A87F-4541-F743-A37551683150}"/>
                  </a:ext>
                </a:extLst>
              </p:cNvPr>
              <p:cNvSpPr txBox="1"/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566BE1AF-A87F-4541-F743-A37551683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ABF728D-5CB8-0E97-7AFB-FF4E0BA812D7}"/>
                  </a:ext>
                </a:extLst>
              </p:cNvPr>
              <p:cNvSpPr/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ABF728D-5CB8-0E97-7AFB-FF4E0BA8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0D9E463-8C83-856D-254C-97081695056A}"/>
                  </a:ext>
                </a:extLst>
              </p:cNvPr>
              <p:cNvSpPr/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0D9E463-8C83-856D-254C-970816950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C93BDA6B-28CC-31B0-AE53-1AF97C95C338}"/>
                  </a:ext>
                </a:extLst>
              </p:cNvPr>
              <p:cNvSpPr/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C93BDA6B-28CC-31B0-AE53-1AF97C95C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blipFill>
                <a:blip r:embed="rId16"/>
                <a:stretch>
                  <a:fillRect l="-2632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6" name="AutoShape 6">
            <a:extLst>
              <a:ext uri="{FF2B5EF4-FFF2-40B4-BE49-F238E27FC236}">
                <a16:creationId xmlns:a16="http://schemas.microsoft.com/office/drawing/2014/main" id="{162E2C14-6398-5B72-87B5-CCDA411E0776}"/>
              </a:ext>
            </a:extLst>
          </p:cNvPr>
          <p:cNvCxnSpPr>
            <a:cxnSpLocks noChangeShapeType="1"/>
            <a:stCxn id="423" idx="6"/>
            <a:endCxn id="403" idx="1"/>
          </p:cNvCxnSpPr>
          <p:nvPr/>
        </p:nvCxnSpPr>
        <p:spPr bwMode="auto">
          <a:xfrm flipV="1">
            <a:off x="2638163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7" name="AutoShape 6">
            <a:extLst>
              <a:ext uri="{FF2B5EF4-FFF2-40B4-BE49-F238E27FC236}">
                <a16:creationId xmlns:a16="http://schemas.microsoft.com/office/drawing/2014/main" id="{364E0377-FB52-6382-34D1-83E34FA87089}"/>
              </a:ext>
            </a:extLst>
          </p:cNvPr>
          <p:cNvCxnSpPr>
            <a:cxnSpLocks noChangeShapeType="1"/>
            <a:stCxn id="423" idx="6"/>
            <a:endCxn id="404" idx="1"/>
          </p:cNvCxnSpPr>
          <p:nvPr/>
        </p:nvCxnSpPr>
        <p:spPr bwMode="auto">
          <a:xfrm>
            <a:off x="2638163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8" name="AutoShape 6">
            <a:extLst>
              <a:ext uri="{FF2B5EF4-FFF2-40B4-BE49-F238E27FC236}">
                <a16:creationId xmlns:a16="http://schemas.microsoft.com/office/drawing/2014/main" id="{51387B81-71C8-0775-FCBC-A416DCB3999F}"/>
              </a:ext>
            </a:extLst>
          </p:cNvPr>
          <p:cNvCxnSpPr>
            <a:cxnSpLocks noChangeShapeType="1"/>
            <a:stCxn id="423" idx="6"/>
            <a:endCxn id="405" idx="1"/>
          </p:cNvCxnSpPr>
          <p:nvPr/>
        </p:nvCxnSpPr>
        <p:spPr bwMode="auto">
          <a:xfrm>
            <a:off x="2638163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9" name="AutoShape 6">
            <a:extLst>
              <a:ext uri="{FF2B5EF4-FFF2-40B4-BE49-F238E27FC236}">
                <a16:creationId xmlns:a16="http://schemas.microsoft.com/office/drawing/2014/main" id="{62D81356-F373-633A-8567-9592907D529F}"/>
              </a:ext>
            </a:extLst>
          </p:cNvPr>
          <p:cNvCxnSpPr>
            <a:cxnSpLocks noChangeShapeType="1"/>
            <a:stCxn id="424" idx="6"/>
            <a:endCxn id="403" idx="2"/>
          </p:cNvCxnSpPr>
          <p:nvPr/>
        </p:nvCxnSpPr>
        <p:spPr bwMode="auto">
          <a:xfrm flipV="1">
            <a:off x="2634254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0" name="AutoShape 6">
            <a:extLst>
              <a:ext uri="{FF2B5EF4-FFF2-40B4-BE49-F238E27FC236}">
                <a16:creationId xmlns:a16="http://schemas.microsoft.com/office/drawing/2014/main" id="{D35422B3-63BB-47DD-E890-09F27912124F}"/>
              </a:ext>
            </a:extLst>
          </p:cNvPr>
          <p:cNvCxnSpPr>
            <a:cxnSpLocks noChangeShapeType="1"/>
            <a:stCxn id="424" idx="6"/>
            <a:endCxn id="404" idx="2"/>
          </p:cNvCxnSpPr>
          <p:nvPr/>
        </p:nvCxnSpPr>
        <p:spPr bwMode="auto">
          <a:xfrm flipV="1">
            <a:off x="2634254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1" name="AutoShape 6">
            <a:extLst>
              <a:ext uri="{FF2B5EF4-FFF2-40B4-BE49-F238E27FC236}">
                <a16:creationId xmlns:a16="http://schemas.microsoft.com/office/drawing/2014/main" id="{DB5A9C91-C467-E9F1-8975-97E4AA6AE79B}"/>
              </a:ext>
            </a:extLst>
          </p:cNvPr>
          <p:cNvCxnSpPr>
            <a:cxnSpLocks noChangeShapeType="1"/>
            <a:stCxn id="424" idx="6"/>
            <a:endCxn id="405" idx="2"/>
          </p:cNvCxnSpPr>
          <p:nvPr/>
        </p:nvCxnSpPr>
        <p:spPr bwMode="auto">
          <a:xfrm>
            <a:off x="2634254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2" name="AutoShape 6">
            <a:extLst>
              <a:ext uri="{FF2B5EF4-FFF2-40B4-BE49-F238E27FC236}">
                <a16:creationId xmlns:a16="http://schemas.microsoft.com/office/drawing/2014/main" id="{A27E6EE4-3079-B02D-673E-3B69DB57FF45}"/>
              </a:ext>
            </a:extLst>
          </p:cNvPr>
          <p:cNvCxnSpPr>
            <a:cxnSpLocks noChangeShapeType="1"/>
            <a:stCxn id="425" idx="6"/>
            <a:endCxn id="403" idx="3"/>
          </p:cNvCxnSpPr>
          <p:nvPr/>
        </p:nvCxnSpPr>
        <p:spPr bwMode="auto">
          <a:xfrm flipV="1">
            <a:off x="2692499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3" name="AutoShape 6">
            <a:extLst>
              <a:ext uri="{FF2B5EF4-FFF2-40B4-BE49-F238E27FC236}">
                <a16:creationId xmlns:a16="http://schemas.microsoft.com/office/drawing/2014/main" id="{E2A8CECA-1FCB-B4C2-D065-9CCE32BB142A}"/>
              </a:ext>
            </a:extLst>
          </p:cNvPr>
          <p:cNvCxnSpPr>
            <a:cxnSpLocks noChangeShapeType="1"/>
            <a:stCxn id="425" idx="6"/>
            <a:endCxn id="404" idx="3"/>
          </p:cNvCxnSpPr>
          <p:nvPr/>
        </p:nvCxnSpPr>
        <p:spPr bwMode="auto">
          <a:xfrm flipV="1">
            <a:off x="2692499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4" name="AutoShape 6">
            <a:extLst>
              <a:ext uri="{FF2B5EF4-FFF2-40B4-BE49-F238E27FC236}">
                <a16:creationId xmlns:a16="http://schemas.microsoft.com/office/drawing/2014/main" id="{01642718-17A6-BD2F-735F-13837193C4A9}"/>
              </a:ext>
            </a:extLst>
          </p:cNvPr>
          <p:cNvCxnSpPr>
            <a:cxnSpLocks noChangeShapeType="1"/>
            <a:stCxn id="425" idx="6"/>
            <a:endCxn id="405" idx="3"/>
          </p:cNvCxnSpPr>
          <p:nvPr/>
        </p:nvCxnSpPr>
        <p:spPr bwMode="auto">
          <a:xfrm>
            <a:off x="2692499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4B9F3CAD-E77B-3A4B-A763-4F1BB02840DF}"/>
              </a:ext>
            </a:extLst>
          </p:cNvPr>
          <p:cNvCxnSpPr>
            <a:cxnSpLocks/>
          </p:cNvCxnSpPr>
          <p:nvPr/>
        </p:nvCxnSpPr>
        <p:spPr>
          <a:xfrm flipV="1">
            <a:off x="3760233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CC2169E3-1BEA-3644-C89A-86DD818D8E1C}"/>
                  </a:ext>
                </a:extLst>
              </p:cNvPr>
              <p:cNvSpPr txBox="1"/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CC2169E3-1BEA-3644-C89A-86DD818D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C9EE20F-B4CD-3FAC-1683-52F0A6148221}"/>
                  </a:ext>
                </a:extLst>
              </p:cNvPr>
              <p:cNvSpPr txBox="1"/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C9EE20F-B4CD-3FAC-1683-52F0A6148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16CBF6F-6699-AC58-7EE4-820C81C3AA34}"/>
                  </a:ext>
                </a:extLst>
              </p:cNvPr>
              <p:cNvSpPr txBox="1"/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16CBF6F-6699-AC58-7EE4-820C81C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CEADABDF-2C82-6D0B-454E-14339C8E9E20}"/>
              </a:ext>
            </a:extLst>
          </p:cNvPr>
          <p:cNvCxnSpPr>
            <a:cxnSpLocks/>
          </p:cNvCxnSpPr>
          <p:nvPr/>
        </p:nvCxnSpPr>
        <p:spPr>
          <a:xfrm flipV="1">
            <a:off x="5092503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0A1F7A21-F6EE-93A5-1938-D86BD605FCFE}"/>
              </a:ext>
            </a:extLst>
          </p:cNvPr>
          <p:cNvCxnSpPr>
            <a:cxnSpLocks/>
          </p:cNvCxnSpPr>
          <p:nvPr/>
        </p:nvCxnSpPr>
        <p:spPr>
          <a:xfrm flipV="1">
            <a:off x="3775860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643325C4-CCA2-69B6-D13A-0A4A6721C1E8}"/>
              </a:ext>
            </a:extLst>
          </p:cNvPr>
          <p:cNvCxnSpPr>
            <a:cxnSpLocks/>
          </p:cNvCxnSpPr>
          <p:nvPr/>
        </p:nvCxnSpPr>
        <p:spPr>
          <a:xfrm flipV="1">
            <a:off x="5108130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 10">
            <a:extLst>
              <a:ext uri="{FF2B5EF4-FFF2-40B4-BE49-F238E27FC236}">
                <a16:creationId xmlns:a16="http://schemas.microsoft.com/office/drawing/2014/main" id="{E5779BC9-7EC0-1143-7B67-277EA3F4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361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4" name="Oval 10">
            <a:extLst>
              <a:ext uri="{FF2B5EF4-FFF2-40B4-BE49-F238E27FC236}">
                <a16:creationId xmlns:a16="http://schemas.microsoft.com/office/drawing/2014/main" id="{E8EDBD39-67D9-A595-3472-56A6EAE0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452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5" name="Oval 10">
            <a:extLst>
              <a:ext uri="{FF2B5EF4-FFF2-40B4-BE49-F238E27FC236}">
                <a16:creationId xmlns:a16="http://schemas.microsoft.com/office/drawing/2014/main" id="{5934012A-7F5B-5C92-FDA8-2480C578B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97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26" name="AutoShape 6">
            <a:extLst>
              <a:ext uri="{FF2B5EF4-FFF2-40B4-BE49-F238E27FC236}">
                <a16:creationId xmlns:a16="http://schemas.microsoft.com/office/drawing/2014/main" id="{5AA1438D-80E7-B796-E5BB-5819F17246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7" name="AutoShape 6">
            <a:extLst>
              <a:ext uri="{FF2B5EF4-FFF2-40B4-BE49-F238E27FC236}">
                <a16:creationId xmlns:a16="http://schemas.microsoft.com/office/drawing/2014/main" id="{DA944A61-908E-688E-18F4-279DD39CFF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8" name="AutoShape 6">
            <a:extLst>
              <a:ext uri="{FF2B5EF4-FFF2-40B4-BE49-F238E27FC236}">
                <a16:creationId xmlns:a16="http://schemas.microsoft.com/office/drawing/2014/main" id="{FF8FBE41-2D9C-088A-DC53-187D62FEA5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03980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DF7A646-0C2E-EE03-8034-DB3D8A681D9C}"/>
              </a:ext>
            </a:extLst>
          </p:cNvPr>
          <p:cNvSpPr/>
          <p:nvPr/>
        </p:nvSpPr>
        <p:spPr>
          <a:xfrm>
            <a:off x="5983139" y="736862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21E44C7-3A38-DDE4-79BE-A5D6D4D4EC6C}"/>
              </a:ext>
            </a:extLst>
          </p:cNvPr>
          <p:cNvGrpSpPr/>
          <p:nvPr/>
        </p:nvGrpSpPr>
        <p:grpSpPr>
          <a:xfrm>
            <a:off x="6781844" y="9888215"/>
            <a:ext cx="213697" cy="188842"/>
            <a:chOff x="6114441" y="4148345"/>
            <a:chExt cx="240990" cy="21295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6E712B1-CB6A-B5B7-41F9-0C572597EB5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B410E8A-2055-639B-6361-139BB9E64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29B899-01E3-B05C-570C-01A3C145B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ounded Rectangle 106">
            <a:extLst>
              <a:ext uri="{FF2B5EF4-FFF2-40B4-BE49-F238E27FC236}">
                <a16:creationId xmlns:a16="http://schemas.microsoft.com/office/drawing/2014/main" id="{D6A17FCB-7556-462B-1F71-3F6772AF554A}"/>
              </a:ext>
            </a:extLst>
          </p:cNvPr>
          <p:cNvSpPr/>
          <p:nvPr/>
        </p:nvSpPr>
        <p:spPr>
          <a:xfrm>
            <a:off x="5979608" y="783015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B2B078-62C2-4BBF-08AF-8877D7B9F26F}"/>
              </a:ext>
            </a:extLst>
          </p:cNvPr>
          <p:cNvGrpSpPr/>
          <p:nvPr/>
        </p:nvGrpSpPr>
        <p:grpSpPr>
          <a:xfrm>
            <a:off x="6801151" y="7905344"/>
            <a:ext cx="188841" cy="188842"/>
            <a:chOff x="8672660" y="5000203"/>
            <a:chExt cx="188841" cy="18884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FC664DB-3A5A-CBDF-0ED2-A307119FDEDA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reeform 133">
              <a:extLst>
                <a:ext uri="{FF2B5EF4-FFF2-40B4-BE49-F238E27FC236}">
                  <a16:creationId xmlns:a16="http://schemas.microsoft.com/office/drawing/2014/main" id="{E93B1953-F054-A0C6-B5B1-75D9E0A96F3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E25BC17-ADEF-8F2D-1C5F-C4427C7F6DBE}"/>
              </a:ext>
            </a:extLst>
          </p:cNvPr>
          <p:cNvCxnSpPr/>
          <p:nvPr/>
        </p:nvCxnSpPr>
        <p:spPr>
          <a:xfrm>
            <a:off x="6305835" y="769280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Table 147">
            <a:extLst>
              <a:ext uri="{FF2B5EF4-FFF2-40B4-BE49-F238E27FC236}">
                <a16:creationId xmlns:a16="http://schemas.microsoft.com/office/drawing/2014/main" id="{515D906B-75B3-E8C6-7F77-10BBED40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60514"/>
              </p:ext>
            </p:extLst>
          </p:nvPr>
        </p:nvGraphicFramePr>
        <p:xfrm>
          <a:off x="1018899" y="6894746"/>
          <a:ext cx="4871943" cy="1309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176" name="Oval 175">
            <a:extLst>
              <a:ext uri="{FF2B5EF4-FFF2-40B4-BE49-F238E27FC236}">
                <a16:creationId xmlns:a16="http://schemas.microsoft.com/office/drawing/2014/main" id="{AECF6C54-7E46-4421-2195-FE0575E1DB51}"/>
              </a:ext>
            </a:extLst>
          </p:cNvPr>
          <p:cNvSpPr/>
          <p:nvPr/>
        </p:nvSpPr>
        <p:spPr>
          <a:xfrm>
            <a:off x="6137881" y="831253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6E6F24-B932-9C76-A21C-CEBF12C86C91}"/>
              </a:ext>
            </a:extLst>
          </p:cNvPr>
          <p:cNvCxnSpPr/>
          <p:nvPr/>
        </p:nvCxnSpPr>
        <p:spPr>
          <a:xfrm>
            <a:off x="6190392" y="818170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1E2B972-58FF-1272-D207-B55A428467A5}"/>
              </a:ext>
            </a:extLst>
          </p:cNvPr>
          <p:cNvCxnSpPr/>
          <p:nvPr/>
        </p:nvCxnSpPr>
        <p:spPr>
          <a:xfrm rot="10800000">
            <a:off x="6061763" y="719780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hevron 337">
            <a:extLst>
              <a:ext uri="{FF2B5EF4-FFF2-40B4-BE49-F238E27FC236}">
                <a16:creationId xmlns:a16="http://schemas.microsoft.com/office/drawing/2014/main" id="{CB450481-C136-66FA-6160-195981D99FFE}"/>
              </a:ext>
            </a:extLst>
          </p:cNvPr>
          <p:cNvSpPr/>
          <p:nvPr/>
        </p:nvSpPr>
        <p:spPr>
          <a:xfrm rot="5400000">
            <a:off x="5942309" y="701029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610B22A-6B34-CE9E-0DB3-54BE49CF233B}"/>
              </a:ext>
            </a:extLst>
          </p:cNvPr>
          <p:cNvSpPr/>
          <p:nvPr/>
        </p:nvSpPr>
        <p:spPr>
          <a:xfrm>
            <a:off x="6340216" y="83088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5FC250B-EA27-029C-2141-2893D074429F}"/>
              </a:ext>
            </a:extLst>
          </p:cNvPr>
          <p:cNvCxnSpPr/>
          <p:nvPr/>
        </p:nvCxnSpPr>
        <p:spPr>
          <a:xfrm>
            <a:off x="6391204" y="81846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D8313C9-42AA-9CA8-5793-6E46066D8BA4}"/>
              </a:ext>
            </a:extLst>
          </p:cNvPr>
          <p:cNvCxnSpPr/>
          <p:nvPr/>
        </p:nvCxnSpPr>
        <p:spPr>
          <a:xfrm rot="10800000">
            <a:off x="6532819" y="72019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hevron 337">
            <a:extLst>
              <a:ext uri="{FF2B5EF4-FFF2-40B4-BE49-F238E27FC236}">
                <a16:creationId xmlns:a16="http://schemas.microsoft.com/office/drawing/2014/main" id="{0DFB6522-3B53-6BC5-DA61-21DDE285212B}"/>
              </a:ext>
            </a:extLst>
          </p:cNvPr>
          <p:cNvSpPr/>
          <p:nvPr/>
        </p:nvSpPr>
        <p:spPr>
          <a:xfrm rot="5400000">
            <a:off x="6413365" y="701440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518784-009A-A093-375C-ACD184C47D6A}"/>
              </a:ext>
            </a:extLst>
          </p:cNvPr>
          <p:cNvSpPr txBox="1"/>
          <p:nvPr/>
        </p:nvSpPr>
        <p:spPr>
          <a:xfrm>
            <a:off x="5592953" y="67664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13677B-668D-5274-C274-5F5CA0CA7077}"/>
              </a:ext>
            </a:extLst>
          </p:cNvPr>
          <p:cNvSpPr txBox="1"/>
          <p:nvPr/>
        </p:nvSpPr>
        <p:spPr>
          <a:xfrm>
            <a:off x="6311054" y="676009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5CA73-58B9-9BE3-9AD6-A0641E0F399F}"/>
              </a:ext>
            </a:extLst>
          </p:cNvPr>
          <p:cNvSpPr txBox="1"/>
          <p:nvPr/>
        </p:nvSpPr>
        <p:spPr>
          <a:xfrm>
            <a:off x="5710654" y="8476071"/>
            <a:ext cx="121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194" name="Rounded Rectangle 8">
            <a:extLst>
              <a:ext uri="{FF2B5EF4-FFF2-40B4-BE49-F238E27FC236}">
                <a16:creationId xmlns:a16="http://schemas.microsoft.com/office/drawing/2014/main" id="{2EA79DC7-B9CB-34B4-DADE-B4352D11A8AC}"/>
              </a:ext>
            </a:extLst>
          </p:cNvPr>
          <p:cNvSpPr/>
          <p:nvPr/>
        </p:nvSpPr>
        <p:spPr>
          <a:xfrm>
            <a:off x="5983139" y="931634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06">
            <a:extLst>
              <a:ext uri="{FF2B5EF4-FFF2-40B4-BE49-F238E27FC236}">
                <a16:creationId xmlns:a16="http://schemas.microsoft.com/office/drawing/2014/main" id="{85601D7C-5D5B-CCE7-3226-61F9F231C05D}"/>
              </a:ext>
            </a:extLst>
          </p:cNvPr>
          <p:cNvSpPr/>
          <p:nvPr/>
        </p:nvSpPr>
        <p:spPr>
          <a:xfrm>
            <a:off x="5984532" y="102430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7692ED2-0CAC-800F-E984-F5D7CD0C7E34}"/>
              </a:ext>
            </a:extLst>
          </p:cNvPr>
          <p:cNvGrpSpPr/>
          <p:nvPr/>
        </p:nvGrpSpPr>
        <p:grpSpPr>
          <a:xfrm>
            <a:off x="6806075" y="10318289"/>
            <a:ext cx="188841" cy="188842"/>
            <a:chOff x="8672660" y="5000203"/>
            <a:chExt cx="188841" cy="18884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FF647C7-367A-7D30-6B69-45F9AF6F7A4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Freeform 133">
              <a:extLst>
                <a:ext uri="{FF2B5EF4-FFF2-40B4-BE49-F238E27FC236}">
                  <a16:creationId xmlns:a16="http://schemas.microsoft.com/office/drawing/2014/main" id="{CB89BFA3-3B04-068E-9242-848F59CD386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9D85523-8442-7851-7F4B-D4A4BE1B842A}"/>
              </a:ext>
            </a:extLst>
          </p:cNvPr>
          <p:cNvCxnSpPr/>
          <p:nvPr/>
        </p:nvCxnSpPr>
        <p:spPr>
          <a:xfrm>
            <a:off x="6305835" y="96405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147">
            <a:extLst>
              <a:ext uri="{FF2B5EF4-FFF2-40B4-BE49-F238E27FC236}">
                <a16:creationId xmlns:a16="http://schemas.microsoft.com/office/drawing/2014/main" id="{2551BEC2-2350-9563-10FA-CCA709F33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40763"/>
              </p:ext>
            </p:extLst>
          </p:nvPr>
        </p:nvGraphicFramePr>
        <p:xfrm>
          <a:off x="1018899" y="8842466"/>
          <a:ext cx="4871943" cy="17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04" name="Oval 203">
            <a:extLst>
              <a:ext uri="{FF2B5EF4-FFF2-40B4-BE49-F238E27FC236}">
                <a16:creationId xmlns:a16="http://schemas.microsoft.com/office/drawing/2014/main" id="{1FCF58CD-20FA-0DF3-B28E-D2B8C73DF6E7}"/>
              </a:ext>
            </a:extLst>
          </p:cNvPr>
          <p:cNvSpPr/>
          <p:nvPr/>
        </p:nvSpPr>
        <p:spPr>
          <a:xfrm>
            <a:off x="6142805" y="107254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A46CA6F-87D0-F855-4B1D-2EF2316A881E}"/>
              </a:ext>
            </a:extLst>
          </p:cNvPr>
          <p:cNvCxnSpPr/>
          <p:nvPr/>
        </p:nvCxnSpPr>
        <p:spPr>
          <a:xfrm>
            <a:off x="6195316" y="105946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286AF95-36D0-9050-5D61-CBAC14A46976}"/>
              </a:ext>
            </a:extLst>
          </p:cNvPr>
          <p:cNvCxnSpPr/>
          <p:nvPr/>
        </p:nvCxnSpPr>
        <p:spPr>
          <a:xfrm rot="10800000">
            <a:off x="6061763" y="9145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hevron 337">
            <a:extLst>
              <a:ext uri="{FF2B5EF4-FFF2-40B4-BE49-F238E27FC236}">
                <a16:creationId xmlns:a16="http://schemas.microsoft.com/office/drawing/2014/main" id="{79980181-8032-E2CD-8AB9-46AE9ADFC4B3}"/>
              </a:ext>
            </a:extLst>
          </p:cNvPr>
          <p:cNvSpPr/>
          <p:nvPr/>
        </p:nvSpPr>
        <p:spPr>
          <a:xfrm rot="5400000">
            <a:off x="5942309" y="895801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5A4E5B5-8CD6-CF42-9A0B-8D8F55245CF0}"/>
              </a:ext>
            </a:extLst>
          </p:cNvPr>
          <p:cNvSpPr/>
          <p:nvPr/>
        </p:nvSpPr>
        <p:spPr>
          <a:xfrm>
            <a:off x="6345140" y="107218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A73C700-48D9-9851-42FA-FBFED4816DD6}"/>
              </a:ext>
            </a:extLst>
          </p:cNvPr>
          <p:cNvCxnSpPr/>
          <p:nvPr/>
        </p:nvCxnSpPr>
        <p:spPr>
          <a:xfrm>
            <a:off x="6396128" y="105976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66D6822-6C63-A7CA-6FA9-0D13A933B1A6}"/>
              </a:ext>
            </a:extLst>
          </p:cNvPr>
          <p:cNvCxnSpPr/>
          <p:nvPr/>
        </p:nvCxnSpPr>
        <p:spPr>
          <a:xfrm rot="10800000">
            <a:off x="6532819" y="91496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hevron 337">
            <a:extLst>
              <a:ext uri="{FF2B5EF4-FFF2-40B4-BE49-F238E27FC236}">
                <a16:creationId xmlns:a16="http://schemas.microsoft.com/office/drawing/2014/main" id="{87702622-8231-E351-5AC7-75D6D4056D4D}"/>
              </a:ext>
            </a:extLst>
          </p:cNvPr>
          <p:cNvSpPr/>
          <p:nvPr/>
        </p:nvSpPr>
        <p:spPr>
          <a:xfrm rot="5400000">
            <a:off x="6413365" y="896212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B030D8F-2E72-8E84-583D-FDB92C06A3AD}"/>
              </a:ext>
            </a:extLst>
          </p:cNvPr>
          <p:cNvSpPr txBox="1"/>
          <p:nvPr/>
        </p:nvSpPr>
        <p:spPr>
          <a:xfrm>
            <a:off x="5592953" y="871413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CBE6C45-9AFD-E492-D2CB-29C8D514A34F}"/>
              </a:ext>
            </a:extLst>
          </p:cNvPr>
          <p:cNvSpPr txBox="1"/>
          <p:nvPr/>
        </p:nvSpPr>
        <p:spPr>
          <a:xfrm>
            <a:off x="6311054" y="87078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59BDDF7-C170-9CFB-A2EC-6EDD4110A796}"/>
              </a:ext>
            </a:extLst>
          </p:cNvPr>
          <p:cNvSpPr txBox="1"/>
          <p:nvPr/>
        </p:nvSpPr>
        <p:spPr>
          <a:xfrm>
            <a:off x="5725571" y="10880091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16" name="Rounded Rectangle 106">
            <a:extLst>
              <a:ext uri="{FF2B5EF4-FFF2-40B4-BE49-F238E27FC236}">
                <a16:creationId xmlns:a16="http://schemas.microsoft.com/office/drawing/2014/main" id="{139BC9E0-24B2-0790-D6C2-0E4D8D76CAA9}"/>
              </a:ext>
            </a:extLst>
          </p:cNvPr>
          <p:cNvSpPr/>
          <p:nvPr/>
        </p:nvSpPr>
        <p:spPr>
          <a:xfrm>
            <a:off x="5990195" y="978737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DEBBA3-619A-5A9A-8F97-7A8D2D84FE61}"/>
              </a:ext>
            </a:extLst>
          </p:cNvPr>
          <p:cNvCxnSpPr/>
          <p:nvPr/>
        </p:nvCxnSpPr>
        <p:spPr>
          <a:xfrm>
            <a:off x="6305446" y="100969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FC9CC46-7298-1C0A-0942-E04D3F3BC86D}"/>
              </a:ext>
            </a:extLst>
          </p:cNvPr>
          <p:cNvGrpSpPr/>
          <p:nvPr/>
        </p:nvGrpSpPr>
        <p:grpSpPr>
          <a:xfrm>
            <a:off x="6781844" y="12250890"/>
            <a:ext cx="213697" cy="188842"/>
            <a:chOff x="6114441" y="4148345"/>
            <a:chExt cx="240990" cy="21295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F6A69B-4EF9-4195-EB94-BF2FDEEA9F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84DE431-E2EB-0DF1-C695-5B72953E15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289C7E2-B6C0-A257-1103-0BE9D65F0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ounded Rectangle 8">
            <a:extLst>
              <a:ext uri="{FF2B5EF4-FFF2-40B4-BE49-F238E27FC236}">
                <a16:creationId xmlns:a16="http://schemas.microsoft.com/office/drawing/2014/main" id="{28BFB3CE-09B1-7C04-D9C8-FC80F78F3B7B}"/>
              </a:ext>
            </a:extLst>
          </p:cNvPr>
          <p:cNvSpPr/>
          <p:nvPr/>
        </p:nvSpPr>
        <p:spPr>
          <a:xfrm>
            <a:off x="5983139" y="1167901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106">
            <a:extLst>
              <a:ext uri="{FF2B5EF4-FFF2-40B4-BE49-F238E27FC236}">
                <a16:creationId xmlns:a16="http://schemas.microsoft.com/office/drawing/2014/main" id="{DB4170A6-CABA-1333-517B-6A522009FFB2}"/>
              </a:ext>
            </a:extLst>
          </p:cNvPr>
          <p:cNvSpPr/>
          <p:nvPr/>
        </p:nvSpPr>
        <p:spPr>
          <a:xfrm>
            <a:off x="5990195" y="1312955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55CF39-F6BE-81B6-B53B-5D2B6FA6FA4A}"/>
              </a:ext>
            </a:extLst>
          </p:cNvPr>
          <p:cNvGrpSpPr/>
          <p:nvPr/>
        </p:nvGrpSpPr>
        <p:grpSpPr>
          <a:xfrm>
            <a:off x="6811738" y="13204751"/>
            <a:ext cx="188841" cy="188842"/>
            <a:chOff x="8672660" y="5000203"/>
            <a:chExt cx="188841" cy="18884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93AB654-B706-5C68-8E64-CE86E2A2699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Freeform 133">
              <a:extLst>
                <a:ext uri="{FF2B5EF4-FFF2-40B4-BE49-F238E27FC236}">
                  <a16:creationId xmlns:a16="http://schemas.microsoft.com/office/drawing/2014/main" id="{5B159A5F-D380-A452-D7B2-8852F4810C13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F0E4D9E-6E6A-F1F6-174B-905B2A7D032D}"/>
              </a:ext>
            </a:extLst>
          </p:cNvPr>
          <p:cNvCxnSpPr/>
          <p:nvPr/>
        </p:nvCxnSpPr>
        <p:spPr>
          <a:xfrm>
            <a:off x="6305835" y="1200319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Table 147">
            <a:extLst>
              <a:ext uri="{FF2B5EF4-FFF2-40B4-BE49-F238E27FC236}">
                <a16:creationId xmlns:a16="http://schemas.microsoft.com/office/drawing/2014/main" id="{00E11944-F4CA-F820-EC16-9E4C19BEB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15348"/>
              </p:ext>
            </p:extLst>
          </p:nvPr>
        </p:nvGraphicFramePr>
        <p:xfrm>
          <a:off x="1018899" y="11205141"/>
          <a:ext cx="4871943" cy="228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9" name="Oval 228">
            <a:extLst>
              <a:ext uri="{FF2B5EF4-FFF2-40B4-BE49-F238E27FC236}">
                <a16:creationId xmlns:a16="http://schemas.microsoft.com/office/drawing/2014/main" id="{AA2A488F-BFCC-9F27-1953-E9D3124EADAA}"/>
              </a:ext>
            </a:extLst>
          </p:cNvPr>
          <p:cNvSpPr/>
          <p:nvPr/>
        </p:nvSpPr>
        <p:spPr>
          <a:xfrm>
            <a:off x="6148468" y="1361194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77AF494-FAA6-417C-39CA-FDFAC43D750A}"/>
              </a:ext>
            </a:extLst>
          </p:cNvPr>
          <p:cNvCxnSpPr/>
          <p:nvPr/>
        </p:nvCxnSpPr>
        <p:spPr>
          <a:xfrm>
            <a:off x="6200979" y="134811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BA74658-E0B6-8AC1-0039-D0CEF1DAA581}"/>
              </a:ext>
            </a:extLst>
          </p:cNvPr>
          <p:cNvCxnSpPr/>
          <p:nvPr/>
        </p:nvCxnSpPr>
        <p:spPr>
          <a:xfrm rot="10800000">
            <a:off x="6061763" y="115081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hevron 337">
            <a:extLst>
              <a:ext uri="{FF2B5EF4-FFF2-40B4-BE49-F238E27FC236}">
                <a16:creationId xmlns:a16="http://schemas.microsoft.com/office/drawing/2014/main" id="{F87628D3-5BA9-0FA8-DFB4-5467B1083E1B}"/>
              </a:ext>
            </a:extLst>
          </p:cNvPr>
          <p:cNvSpPr/>
          <p:nvPr/>
        </p:nvSpPr>
        <p:spPr>
          <a:xfrm rot="5400000">
            <a:off x="5942309" y="1132069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456A451-88CE-1082-C9AB-F9083AB14478}"/>
              </a:ext>
            </a:extLst>
          </p:cNvPr>
          <p:cNvSpPr/>
          <p:nvPr/>
        </p:nvSpPr>
        <p:spPr>
          <a:xfrm>
            <a:off x="6350803" y="1360829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2B6DEBF-9247-4E40-6386-5F2D6F45A6BD}"/>
              </a:ext>
            </a:extLst>
          </p:cNvPr>
          <p:cNvCxnSpPr/>
          <p:nvPr/>
        </p:nvCxnSpPr>
        <p:spPr>
          <a:xfrm>
            <a:off x="6401791" y="1348408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92525C3-FF1D-4A8A-9A71-028E88E5B913}"/>
              </a:ext>
            </a:extLst>
          </p:cNvPr>
          <p:cNvCxnSpPr/>
          <p:nvPr/>
        </p:nvCxnSpPr>
        <p:spPr>
          <a:xfrm rot="10800000">
            <a:off x="6532819" y="115123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hevron 337">
            <a:extLst>
              <a:ext uri="{FF2B5EF4-FFF2-40B4-BE49-F238E27FC236}">
                <a16:creationId xmlns:a16="http://schemas.microsoft.com/office/drawing/2014/main" id="{E861A590-9BE4-56DD-A737-F245F938A52F}"/>
              </a:ext>
            </a:extLst>
          </p:cNvPr>
          <p:cNvSpPr/>
          <p:nvPr/>
        </p:nvSpPr>
        <p:spPr>
          <a:xfrm rot="5400000">
            <a:off x="6413365" y="113248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73AA1A-AB14-A490-1F06-F7C7C33E8B1F}"/>
              </a:ext>
            </a:extLst>
          </p:cNvPr>
          <p:cNvSpPr txBox="1"/>
          <p:nvPr/>
        </p:nvSpPr>
        <p:spPr>
          <a:xfrm>
            <a:off x="5592953" y="1107681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7297174-A3DD-9B0F-C936-6BD5A9EE81AE}"/>
              </a:ext>
            </a:extLst>
          </p:cNvPr>
          <p:cNvSpPr txBox="1"/>
          <p:nvPr/>
        </p:nvSpPr>
        <p:spPr>
          <a:xfrm>
            <a:off x="6311054" y="1107049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9E806DA-E2D8-5A95-FBC9-1003183F5AD4}"/>
              </a:ext>
            </a:extLst>
          </p:cNvPr>
          <p:cNvSpPr txBox="1"/>
          <p:nvPr/>
        </p:nvSpPr>
        <p:spPr>
          <a:xfrm>
            <a:off x="5726530" y="1376917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40" name="Rounded Rectangle 106">
            <a:extLst>
              <a:ext uri="{FF2B5EF4-FFF2-40B4-BE49-F238E27FC236}">
                <a16:creationId xmlns:a16="http://schemas.microsoft.com/office/drawing/2014/main" id="{89DC081E-BCCF-5B86-9DB2-66CF9554904E}"/>
              </a:ext>
            </a:extLst>
          </p:cNvPr>
          <p:cNvSpPr/>
          <p:nvPr/>
        </p:nvSpPr>
        <p:spPr>
          <a:xfrm>
            <a:off x="5990195" y="1215005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6848BDC-9A28-759A-A958-B3481A79F8BE}"/>
              </a:ext>
            </a:extLst>
          </p:cNvPr>
          <p:cNvCxnSpPr/>
          <p:nvPr/>
        </p:nvCxnSpPr>
        <p:spPr>
          <a:xfrm>
            <a:off x="6311109" y="129833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B930422-89C9-E202-461F-4FE4808B586A}"/>
              </a:ext>
            </a:extLst>
          </p:cNvPr>
          <p:cNvGrpSpPr/>
          <p:nvPr/>
        </p:nvGrpSpPr>
        <p:grpSpPr>
          <a:xfrm>
            <a:off x="6774276" y="12739314"/>
            <a:ext cx="213697" cy="188842"/>
            <a:chOff x="6114441" y="4148345"/>
            <a:chExt cx="240990" cy="212959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A23F2F2-E2A2-ABEB-B15C-E7422D9D98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3B57687-30AF-06E8-32D2-AEABC6FE299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A9483BE-8032-6C62-56B4-F573704F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03A9817-C271-A792-4546-07C29BA3C89E}"/>
              </a:ext>
            </a:extLst>
          </p:cNvPr>
          <p:cNvCxnSpPr/>
          <p:nvPr/>
        </p:nvCxnSpPr>
        <p:spPr>
          <a:xfrm>
            <a:off x="6298267" y="124916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ounded Rectangle 106">
            <a:extLst>
              <a:ext uri="{FF2B5EF4-FFF2-40B4-BE49-F238E27FC236}">
                <a16:creationId xmlns:a16="http://schemas.microsoft.com/office/drawing/2014/main" id="{2BC0C0B7-B382-9195-AD79-3CE2786EB80C}"/>
              </a:ext>
            </a:extLst>
          </p:cNvPr>
          <p:cNvSpPr/>
          <p:nvPr/>
        </p:nvSpPr>
        <p:spPr>
          <a:xfrm>
            <a:off x="5982627" y="126384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D3C0260-74D1-FE54-234A-B221D7308DCC}"/>
              </a:ext>
            </a:extLst>
          </p:cNvPr>
          <p:cNvGrpSpPr/>
          <p:nvPr/>
        </p:nvGrpSpPr>
        <p:grpSpPr>
          <a:xfrm>
            <a:off x="6781844" y="15175307"/>
            <a:ext cx="213697" cy="188842"/>
            <a:chOff x="6114441" y="4148345"/>
            <a:chExt cx="240990" cy="21295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E3DF9F7-49D5-F5DA-3782-7E88DD6A250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4480453-C9DD-E136-A132-28E92B3809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E58731A-6C22-EE81-0E0D-95F876371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Rounded Rectangle 8">
            <a:extLst>
              <a:ext uri="{FF2B5EF4-FFF2-40B4-BE49-F238E27FC236}">
                <a16:creationId xmlns:a16="http://schemas.microsoft.com/office/drawing/2014/main" id="{9BBAE2F3-F7CD-C45F-84DC-813BA187B704}"/>
              </a:ext>
            </a:extLst>
          </p:cNvPr>
          <p:cNvSpPr/>
          <p:nvPr/>
        </p:nvSpPr>
        <p:spPr>
          <a:xfrm>
            <a:off x="5983139" y="14603436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106">
            <a:extLst>
              <a:ext uri="{FF2B5EF4-FFF2-40B4-BE49-F238E27FC236}">
                <a16:creationId xmlns:a16="http://schemas.microsoft.com/office/drawing/2014/main" id="{5A662030-3B4B-5A89-8D92-426F674ECFB9}"/>
              </a:ext>
            </a:extLst>
          </p:cNvPr>
          <p:cNvSpPr/>
          <p:nvPr/>
        </p:nvSpPr>
        <p:spPr>
          <a:xfrm>
            <a:off x="5988509" y="165798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401F13-9D41-61C2-0A4B-C5842C8A7DB9}"/>
              </a:ext>
            </a:extLst>
          </p:cNvPr>
          <p:cNvGrpSpPr/>
          <p:nvPr/>
        </p:nvGrpSpPr>
        <p:grpSpPr>
          <a:xfrm>
            <a:off x="6810052" y="16655089"/>
            <a:ext cx="188841" cy="188842"/>
            <a:chOff x="8672660" y="5000203"/>
            <a:chExt cx="188841" cy="188842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6E93DBE-F167-B492-9CEC-F072258FCBF3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Freeform 133">
              <a:extLst>
                <a:ext uri="{FF2B5EF4-FFF2-40B4-BE49-F238E27FC236}">
                  <a16:creationId xmlns:a16="http://schemas.microsoft.com/office/drawing/2014/main" id="{1C66DB5F-07E3-14C4-40A6-E9590B53B2A5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E7666D8-A1F5-9407-7CC2-9E6898968516}"/>
              </a:ext>
            </a:extLst>
          </p:cNvPr>
          <p:cNvCxnSpPr/>
          <p:nvPr/>
        </p:nvCxnSpPr>
        <p:spPr>
          <a:xfrm>
            <a:off x="6305835" y="149276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2" name="Table 147">
            <a:extLst>
              <a:ext uri="{FF2B5EF4-FFF2-40B4-BE49-F238E27FC236}">
                <a16:creationId xmlns:a16="http://schemas.microsoft.com/office/drawing/2014/main" id="{E52703A8-65B0-9E66-FE8C-4B9FA7A6C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14005"/>
              </p:ext>
            </p:extLst>
          </p:nvPr>
        </p:nvGraphicFramePr>
        <p:xfrm>
          <a:off x="1018899" y="14129557"/>
          <a:ext cx="4871943" cy="280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98026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93" name="Oval 292">
            <a:extLst>
              <a:ext uri="{FF2B5EF4-FFF2-40B4-BE49-F238E27FC236}">
                <a16:creationId xmlns:a16="http://schemas.microsoft.com/office/drawing/2014/main" id="{02DCE18B-46BD-CC6F-EBBF-9279FC8C7100}"/>
              </a:ext>
            </a:extLst>
          </p:cNvPr>
          <p:cNvSpPr/>
          <p:nvPr/>
        </p:nvSpPr>
        <p:spPr>
          <a:xfrm>
            <a:off x="6146782" y="170622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7D650ED-4D1D-8688-C2A6-D86C3CD3EFF4}"/>
              </a:ext>
            </a:extLst>
          </p:cNvPr>
          <p:cNvCxnSpPr/>
          <p:nvPr/>
        </p:nvCxnSpPr>
        <p:spPr>
          <a:xfrm>
            <a:off x="6199293" y="169314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92E1733-A6B9-3B60-7C6D-88C6549B62A6}"/>
              </a:ext>
            </a:extLst>
          </p:cNvPr>
          <p:cNvCxnSpPr/>
          <p:nvPr/>
        </p:nvCxnSpPr>
        <p:spPr>
          <a:xfrm rot="10800000">
            <a:off x="6061763" y="144326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Chevron 337">
            <a:extLst>
              <a:ext uri="{FF2B5EF4-FFF2-40B4-BE49-F238E27FC236}">
                <a16:creationId xmlns:a16="http://schemas.microsoft.com/office/drawing/2014/main" id="{D3359E48-7352-1B55-BB2F-F87741346831}"/>
              </a:ext>
            </a:extLst>
          </p:cNvPr>
          <p:cNvSpPr/>
          <p:nvPr/>
        </p:nvSpPr>
        <p:spPr>
          <a:xfrm rot="5400000">
            <a:off x="5942309" y="1424510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0627A03-B920-EFB3-0E29-FC98DBEF3190}"/>
              </a:ext>
            </a:extLst>
          </p:cNvPr>
          <p:cNvSpPr/>
          <p:nvPr/>
        </p:nvSpPr>
        <p:spPr>
          <a:xfrm>
            <a:off x="6349117" y="170586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ADCEA38-678E-14B0-0307-863F495E875B}"/>
              </a:ext>
            </a:extLst>
          </p:cNvPr>
          <p:cNvCxnSpPr/>
          <p:nvPr/>
        </p:nvCxnSpPr>
        <p:spPr>
          <a:xfrm>
            <a:off x="6400105" y="169344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D36CF9D-102D-2049-1EB3-D09309D367A0}"/>
              </a:ext>
            </a:extLst>
          </p:cNvPr>
          <p:cNvCxnSpPr/>
          <p:nvPr/>
        </p:nvCxnSpPr>
        <p:spPr>
          <a:xfrm rot="10800000">
            <a:off x="6532819" y="1443672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Chevron 337">
            <a:extLst>
              <a:ext uri="{FF2B5EF4-FFF2-40B4-BE49-F238E27FC236}">
                <a16:creationId xmlns:a16="http://schemas.microsoft.com/office/drawing/2014/main" id="{65465610-9A3A-200D-F337-D2D9EBC28DEB}"/>
              </a:ext>
            </a:extLst>
          </p:cNvPr>
          <p:cNvSpPr/>
          <p:nvPr/>
        </p:nvSpPr>
        <p:spPr>
          <a:xfrm rot="5400000">
            <a:off x="6413365" y="1424921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580AEBC-5354-BA97-FD7C-1D3C3F7657DD}"/>
              </a:ext>
            </a:extLst>
          </p:cNvPr>
          <p:cNvSpPr txBox="1"/>
          <p:nvPr/>
        </p:nvSpPr>
        <p:spPr>
          <a:xfrm>
            <a:off x="5592953" y="1400123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3D32730F-EEFF-B44D-418A-7DD4A6A27E86}"/>
              </a:ext>
            </a:extLst>
          </p:cNvPr>
          <p:cNvSpPr txBox="1"/>
          <p:nvPr/>
        </p:nvSpPr>
        <p:spPr>
          <a:xfrm>
            <a:off x="6311054" y="1399491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303" name="Rounded Rectangle 106">
            <a:extLst>
              <a:ext uri="{FF2B5EF4-FFF2-40B4-BE49-F238E27FC236}">
                <a16:creationId xmlns:a16="http://schemas.microsoft.com/office/drawing/2014/main" id="{6412D40A-EEAF-6909-D379-F55944A63290}"/>
              </a:ext>
            </a:extLst>
          </p:cNvPr>
          <p:cNvSpPr/>
          <p:nvPr/>
        </p:nvSpPr>
        <p:spPr>
          <a:xfrm>
            <a:off x="5990195" y="150744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B7D60FE-C7E4-741A-6CFC-E5C3F893FA11}"/>
              </a:ext>
            </a:extLst>
          </p:cNvPr>
          <p:cNvCxnSpPr/>
          <p:nvPr/>
        </p:nvCxnSpPr>
        <p:spPr>
          <a:xfrm>
            <a:off x="6311109" y="15907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5BEF0D-86B0-FD46-58A3-E70142FD6A7E}"/>
              </a:ext>
            </a:extLst>
          </p:cNvPr>
          <p:cNvGrpSpPr/>
          <p:nvPr/>
        </p:nvGrpSpPr>
        <p:grpSpPr>
          <a:xfrm>
            <a:off x="6774276" y="15663731"/>
            <a:ext cx="213697" cy="188842"/>
            <a:chOff x="6114441" y="4148345"/>
            <a:chExt cx="240990" cy="21295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488EED6-1602-AB0B-E602-3E8DDBBFE35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64971A-6845-B11A-EA3D-261CE10EEBF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BB8D815E-28BF-C5BA-DBE3-17CF63116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46C89A0-A044-400E-CF4F-77D37E1D4AD0}"/>
              </a:ext>
            </a:extLst>
          </p:cNvPr>
          <p:cNvCxnSpPr/>
          <p:nvPr/>
        </p:nvCxnSpPr>
        <p:spPr>
          <a:xfrm>
            <a:off x="6298267" y="1541603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ounded Rectangle 106">
            <a:extLst>
              <a:ext uri="{FF2B5EF4-FFF2-40B4-BE49-F238E27FC236}">
                <a16:creationId xmlns:a16="http://schemas.microsoft.com/office/drawing/2014/main" id="{3D4B083D-28B2-D40B-9BFD-38A2620DD28C}"/>
              </a:ext>
            </a:extLst>
          </p:cNvPr>
          <p:cNvSpPr/>
          <p:nvPr/>
        </p:nvSpPr>
        <p:spPr>
          <a:xfrm>
            <a:off x="5982627" y="155628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0C6E7D66-DD09-4391-C230-7540AA86EF23}"/>
              </a:ext>
            </a:extLst>
          </p:cNvPr>
          <p:cNvCxnSpPr/>
          <p:nvPr/>
        </p:nvCxnSpPr>
        <p:spPr>
          <a:xfrm>
            <a:off x="6311109" y="1640144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4A5D96A-FC7A-72D3-47E5-A6504D23AF97}"/>
              </a:ext>
            </a:extLst>
          </p:cNvPr>
          <p:cNvGrpSpPr/>
          <p:nvPr/>
        </p:nvGrpSpPr>
        <p:grpSpPr>
          <a:xfrm>
            <a:off x="6774276" y="16157382"/>
            <a:ext cx="213697" cy="188842"/>
            <a:chOff x="6114441" y="4148345"/>
            <a:chExt cx="240990" cy="212959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8F61EDB-658C-2A63-6EBD-7BD0AACD6EB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07C79B2-21EC-96B5-1B4C-8752DF7299E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00A97163-2601-15AD-93C4-A0DA60B84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ounded Rectangle 106">
            <a:extLst>
              <a:ext uri="{FF2B5EF4-FFF2-40B4-BE49-F238E27FC236}">
                <a16:creationId xmlns:a16="http://schemas.microsoft.com/office/drawing/2014/main" id="{A18E59D5-1D40-D8A6-E2FB-DD0D0F98936E}"/>
              </a:ext>
            </a:extLst>
          </p:cNvPr>
          <p:cNvSpPr/>
          <p:nvPr/>
        </p:nvSpPr>
        <p:spPr>
          <a:xfrm>
            <a:off x="5982627" y="1605654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A521375-1947-F009-5092-C8A7C6888EC1}"/>
              </a:ext>
            </a:extLst>
          </p:cNvPr>
          <p:cNvSpPr txBox="1"/>
          <p:nvPr/>
        </p:nvSpPr>
        <p:spPr>
          <a:xfrm>
            <a:off x="5717178" y="17207088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568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AutoShape 93">
            <a:extLst>
              <a:ext uri="{FF2B5EF4-FFF2-40B4-BE49-F238E27FC236}">
                <a16:creationId xmlns:a16="http://schemas.microsoft.com/office/drawing/2014/main" id="{3BF63D56-55A5-872B-D0AC-0A098AD4BF50}"/>
              </a:ext>
            </a:extLst>
          </p:cNvPr>
          <p:cNvCxnSpPr>
            <a:cxnSpLocks noChangeShapeType="1"/>
            <a:stCxn id="98" idx="5"/>
            <a:endCxn id="210" idx="1"/>
          </p:cNvCxnSpPr>
          <p:nvPr/>
        </p:nvCxnSpPr>
        <p:spPr bwMode="auto">
          <a:xfrm>
            <a:off x="4823816" y="9084603"/>
            <a:ext cx="1252482" cy="136609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93">
            <a:extLst>
              <a:ext uri="{FF2B5EF4-FFF2-40B4-BE49-F238E27FC236}">
                <a16:creationId xmlns:a16="http://schemas.microsoft.com/office/drawing/2014/main" id="{C45C5923-FF16-CD80-5C16-129F18619361}"/>
              </a:ext>
            </a:extLst>
          </p:cNvPr>
          <p:cNvCxnSpPr>
            <a:cxnSpLocks noChangeShapeType="1"/>
            <a:stCxn id="97" idx="6"/>
            <a:endCxn id="210" idx="2"/>
          </p:cNvCxnSpPr>
          <p:nvPr/>
        </p:nvCxnSpPr>
        <p:spPr bwMode="auto">
          <a:xfrm>
            <a:off x="4841252" y="9412793"/>
            <a:ext cx="1196555" cy="113082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93">
            <a:extLst>
              <a:ext uri="{FF2B5EF4-FFF2-40B4-BE49-F238E27FC236}">
                <a16:creationId xmlns:a16="http://schemas.microsoft.com/office/drawing/2014/main" id="{A96C49D9-A2EC-D7A0-39F4-7271C82E50EA}"/>
              </a:ext>
            </a:extLst>
          </p:cNvPr>
          <p:cNvCxnSpPr>
            <a:cxnSpLocks noChangeShapeType="1"/>
            <a:stCxn id="99" idx="6"/>
            <a:endCxn id="210" idx="3"/>
          </p:cNvCxnSpPr>
          <p:nvPr/>
        </p:nvCxnSpPr>
        <p:spPr bwMode="auto">
          <a:xfrm>
            <a:off x="4843633" y="9786649"/>
            <a:ext cx="1232665" cy="849895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6" name="AutoShape 93">
            <a:extLst>
              <a:ext uri="{FF2B5EF4-FFF2-40B4-BE49-F238E27FC236}">
                <a16:creationId xmlns:a16="http://schemas.microsoft.com/office/drawing/2014/main" id="{2F761893-71A7-8B1D-AB9D-5D60D561758B}"/>
              </a:ext>
            </a:extLst>
          </p:cNvPr>
          <p:cNvCxnSpPr>
            <a:cxnSpLocks noChangeShapeType="1"/>
            <a:stCxn id="97" idx="6"/>
            <a:endCxn id="209" idx="3"/>
          </p:cNvCxnSpPr>
          <p:nvPr/>
        </p:nvCxnSpPr>
        <p:spPr bwMode="auto">
          <a:xfrm>
            <a:off x="4841252" y="9412793"/>
            <a:ext cx="1235046" cy="38900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AutoShape 93">
            <a:extLst>
              <a:ext uri="{FF2B5EF4-FFF2-40B4-BE49-F238E27FC236}">
                <a16:creationId xmlns:a16="http://schemas.microsoft.com/office/drawing/2014/main" id="{1FABE5AC-2372-22F3-33DD-E0C0F4F5AD03}"/>
              </a:ext>
            </a:extLst>
          </p:cNvPr>
          <p:cNvCxnSpPr>
            <a:cxnSpLocks noChangeShapeType="1"/>
            <a:stCxn id="98" idx="5"/>
            <a:endCxn id="209" idx="2"/>
          </p:cNvCxnSpPr>
          <p:nvPr/>
        </p:nvCxnSpPr>
        <p:spPr bwMode="auto">
          <a:xfrm>
            <a:off x="4823816" y="9084603"/>
            <a:ext cx="1213991" cy="624267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AutoShape 93">
            <a:extLst>
              <a:ext uri="{FF2B5EF4-FFF2-40B4-BE49-F238E27FC236}">
                <a16:creationId xmlns:a16="http://schemas.microsoft.com/office/drawing/2014/main" id="{DF9F6E9E-BE1A-8406-9E95-D263952D8A32}"/>
              </a:ext>
            </a:extLst>
          </p:cNvPr>
          <p:cNvCxnSpPr>
            <a:cxnSpLocks noChangeShapeType="1"/>
            <a:stCxn id="96" idx="5"/>
            <a:endCxn id="209" idx="1"/>
          </p:cNvCxnSpPr>
          <p:nvPr/>
        </p:nvCxnSpPr>
        <p:spPr bwMode="auto">
          <a:xfrm>
            <a:off x="4823816" y="8714319"/>
            <a:ext cx="1252482" cy="901625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5" name="AutoShape 93">
            <a:extLst>
              <a:ext uri="{FF2B5EF4-FFF2-40B4-BE49-F238E27FC236}">
                <a16:creationId xmlns:a16="http://schemas.microsoft.com/office/drawing/2014/main" id="{3F834E22-2284-E0CC-76DD-AB976A07AAA5}"/>
              </a:ext>
            </a:extLst>
          </p:cNvPr>
          <p:cNvCxnSpPr>
            <a:cxnSpLocks noChangeShapeType="1"/>
            <a:endCxn id="208" idx="3"/>
          </p:cNvCxnSpPr>
          <p:nvPr/>
        </p:nvCxnSpPr>
        <p:spPr bwMode="auto">
          <a:xfrm>
            <a:off x="4862878" y="9047857"/>
            <a:ext cx="1206696" cy="546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6" name="AutoShape 93">
            <a:extLst>
              <a:ext uri="{FF2B5EF4-FFF2-40B4-BE49-F238E27FC236}">
                <a16:creationId xmlns:a16="http://schemas.microsoft.com/office/drawing/2014/main" id="{0B25B54A-DBA0-DD3A-50BB-41B5E73E49E9}"/>
              </a:ext>
            </a:extLst>
          </p:cNvPr>
          <p:cNvCxnSpPr>
            <a:cxnSpLocks noChangeShapeType="1"/>
            <a:stCxn id="98" idx="5"/>
          </p:cNvCxnSpPr>
          <p:nvPr/>
        </p:nvCxnSpPr>
        <p:spPr bwMode="auto">
          <a:xfrm>
            <a:off x="4823816" y="9084603"/>
            <a:ext cx="890881" cy="960454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06" name="Oval 91">
            <a:extLst>
              <a:ext uri="{FF2B5EF4-FFF2-40B4-BE49-F238E27FC236}">
                <a16:creationId xmlns:a16="http://schemas.microsoft.com/office/drawing/2014/main" id="{6D0B2649-D57B-3B99-46DA-349DEA3D6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737" y="10014059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14" name="AutoShape 93">
            <a:extLst>
              <a:ext uri="{FF2B5EF4-FFF2-40B4-BE49-F238E27FC236}">
                <a16:creationId xmlns:a16="http://schemas.microsoft.com/office/drawing/2014/main" id="{DA108B8E-A63D-488E-8254-7FE32F539245}"/>
              </a:ext>
            </a:extLst>
          </p:cNvPr>
          <p:cNvCxnSpPr>
            <a:cxnSpLocks noChangeShapeType="1"/>
            <a:stCxn id="96" idx="6"/>
            <a:endCxn id="208" idx="2"/>
          </p:cNvCxnSpPr>
          <p:nvPr/>
        </p:nvCxnSpPr>
        <p:spPr bwMode="auto">
          <a:xfrm>
            <a:off x="4841252" y="8672224"/>
            <a:ext cx="1189831" cy="28816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1" name="AutoShape 93">
            <a:extLst>
              <a:ext uri="{FF2B5EF4-FFF2-40B4-BE49-F238E27FC236}">
                <a16:creationId xmlns:a16="http://schemas.microsoft.com/office/drawing/2014/main" id="{0A41B134-5E46-666C-779D-74DB24AF2FE7}"/>
              </a:ext>
            </a:extLst>
          </p:cNvPr>
          <p:cNvCxnSpPr>
            <a:cxnSpLocks noChangeShapeType="1"/>
            <a:stCxn id="107" idx="6"/>
            <a:endCxn id="208" idx="1"/>
          </p:cNvCxnSpPr>
          <p:nvPr/>
        </p:nvCxnSpPr>
        <p:spPr bwMode="auto">
          <a:xfrm>
            <a:off x="4843633" y="8299197"/>
            <a:ext cx="1225941" cy="56827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0" name="Oval 91">
            <a:extLst>
              <a:ext uri="{FF2B5EF4-FFF2-40B4-BE49-F238E27FC236}">
                <a16:creationId xmlns:a16="http://schemas.microsoft.com/office/drawing/2014/main" id="{10AFEB35-919D-9C0D-7E46-6682B1BC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807" y="10412202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9" name="Oval 91">
            <a:extLst>
              <a:ext uri="{FF2B5EF4-FFF2-40B4-BE49-F238E27FC236}">
                <a16:creationId xmlns:a16="http://schemas.microsoft.com/office/drawing/2014/main" id="{0740EB18-7399-FC57-56D5-4F8E627B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807" y="9577453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8" name="Oval 91">
            <a:extLst>
              <a:ext uri="{FF2B5EF4-FFF2-40B4-BE49-F238E27FC236}">
                <a16:creationId xmlns:a16="http://schemas.microsoft.com/office/drawing/2014/main" id="{FACDCBD1-1AB8-0A3E-307A-3814359E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083" y="8828976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9" name="AutoShape 93">
            <a:extLst>
              <a:ext uri="{FF2B5EF4-FFF2-40B4-BE49-F238E27FC236}">
                <a16:creationId xmlns:a16="http://schemas.microsoft.com/office/drawing/2014/main" id="{61ACC78B-9D71-E375-73A2-11BCCA74F420}"/>
              </a:ext>
            </a:extLst>
          </p:cNvPr>
          <p:cNvCxnSpPr>
            <a:cxnSpLocks noChangeShapeType="1"/>
            <a:stCxn id="97" idx="6"/>
            <a:endCxn id="198" idx="3"/>
          </p:cNvCxnSpPr>
          <p:nvPr/>
        </p:nvCxnSpPr>
        <p:spPr bwMode="auto">
          <a:xfrm>
            <a:off x="4841252" y="9412793"/>
            <a:ext cx="881739" cy="10777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3" name="AutoShape 93">
            <a:extLst>
              <a:ext uri="{FF2B5EF4-FFF2-40B4-BE49-F238E27FC236}">
                <a16:creationId xmlns:a16="http://schemas.microsoft.com/office/drawing/2014/main" id="{3602DC0A-68AD-29E3-D07F-26804179E64F}"/>
              </a:ext>
            </a:extLst>
          </p:cNvPr>
          <p:cNvCxnSpPr>
            <a:cxnSpLocks noChangeShapeType="1"/>
            <a:stCxn id="96" idx="5"/>
            <a:endCxn id="198" idx="1"/>
          </p:cNvCxnSpPr>
          <p:nvPr/>
        </p:nvCxnSpPr>
        <p:spPr bwMode="auto">
          <a:xfrm>
            <a:off x="4823816" y="8714319"/>
            <a:ext cx="899175" cy="58542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0" name="AutoShape 93">
            <a:extLst>
              <a:ext uri="{FF2B5EF4-FFF2-40B4-BE49-F238E27FC236}">
                <a16:creationId xmlns:a16="http://schemas.microsoft.com/office/drawing/2014/main" id="{79F3CFDB-AA82-61C3-C098-9B885909A4DF}"/>
              </a:ext>
            </a:extLst>
          </p:cNvPr>
          <p:cNvCxnSpPr>
            <a:cxnSpLocks noChangeShapeType="1"/>
            <a:stCxn id="98" idx="6"/>
            <a:endCxn id="148" idx="3"/>
          </p:cNvCxnSpPr>
          <p:nvPr/>
        </p:nvCxnSpPr>
        <p:spPr bwMode="auto">
          <a:xfrm flipV="1">
            <a:off x="4841252" y="8789750"/>
            <a:ext cx="870010" cy="25275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AutoShape 93">
            <a:extLst>
              <a:ext uri="{FF2B5EF4-FFF2-40B4-BE49-F238E27FC236}">
                <a16:creationId xmlns:a16="http://schemas.microsoft.com/office/drawing/2014/main" id="{CFB1013C-E75F-4CE4-FC12-629632BF8D63}"/>
              </a:ext>
            </a:extLst>
          </p:cNvPr>
          <p:cNvCxnSpPr>
            <a:cxnSpLocks noChangeShapeType="1"/>
            <a:stCxn id="107" idx="6"/>
            <a:endCxn id="148" idx="1"/>
          </p:cNvCxnSpPr>
          <p:nvPr/>
        </p:nvCxnSpPr>
        <p:spPr bwMode="auto">
          <a:xfrm>
            <a:off x="4843633" y="8299197"/>
            <a:ext cx="867629" cy="2697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93">
            <a:extLst>
              <a:ext uri="{FF2B5EF4-FFF2-40B4-BE49-F238E27FC236}">
                <a16:creationId xmlns:a16="http://schemas.microsoft.com/office/drawing/2014/main" id="{6E7502A9-CC0D-1BFC-3E6D-ACA0E3A27CB2}"/>
              </a:ext>
            </a:extLst>
          </p:cNvPr>
          <p:cNvCxnSpPr>
            <a:cxnSpLocks noChangeShapeType="1"/>
            <a:stCxn id="39" idx="6"/>
            <a:endCxn id="47" idx="1"/>
          </p:cNvCxnSpPr>
          <p:nvPr/>
        </p:nvCxnSpPr>
        <p:spPr bwMode="auto">
          <a:xfrm flipV="1">
            <a:off x="4843633" y="5936642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94">
            <a:extLst>
              <a:ext uri="{FF2B5EF4-FFF2-40B4-BE49-F238E27FC236}">
                <a16:creationId xmlns:a16="http://schemas.microsoft.com/office/drawing/2014/main" id="{C388A95D-09B2-0272-E65F-7288B46E95EC}"/>
              </a:ext>
            </a:extLst>
          </p:cNvPr>
          <p:cNvCxnSpPr>
            <a:cxnSpLocks noChangeShapeType="1"/>
            <a:stCxn id="18" idx="7"/>
            <a:endCxn id="47" idx="2"/>
          </p:cNvCxnSpPr>
          <p:nvPr/>
        </p:nvCxnSpPr>
        <p:spPr bwMode="auto">
          <a:xfrm flipV="1">
            <a:off x="4823816" y="6055350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" name="AutoShape 93">
            <a:extLst>
              <a:ext uri="{FF2B5EF4-FFF2-40B4-BE49-F238E27FC236}">
                <a16:creationId xmlns:a16="http://schemas.microsoft.com/office/drawing/2014/main" id="{76481216-D937-1D31-0427-26B2DE86B505}"/>
              </a:ext>
            </a:extLst>
          </p:cNvPr>
          <p:cNvCxnSpPr>
            <a:cxnSpLocks noChangeShapeType="1"/>
            <a:stCxn id="20" idx="5"/>
            <a:endCxn id="23" idx="1"/>
          </p:cNvCxnSpPr>
          <p:nvPr/>
        </p:nvCxnSpPr>
        <p:spPr bwMode="auto">
          <a:xfrm>
            <a:off x="4823816" y="6844174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" name="AutoShape 94">
            <a:extLst>
              <a:ext uri="{FF2B5EF4-FFF2-40B4-BE49-F238E27FC236}">
                <a16:creationId xmlns:a16="http://schemas.microsoft.com/office/drawing/2014/main" id="{56B69546-FA60-81AE-2674-ED290AD4644C}"/>
              </a:ext>
            </a:extLst>
          </p:cNvPr>
          <p:cNvCxnSpPr>
            <a:cxnSpLocks noChangeShapeType="1"/>
            <a:stCxn id="19" idx="5"/>
            <a:endCxn id="23" idx="2"/>
          </p:cNvCxnSpPr>
          <p:nvPr/>
        </p:nvCxnSpPr>
        <p:spPr bwMode="auto">
          <a:xfrm>
            <a:off x="4823816" y="7214459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95">
            <a:extLst>
              <a:ext uri="{FF2B5EF4-FFF2-40B4-BE49-F238E27FC236}">
                <a16:creationId xmlns:a16="http://schemas.microsoft.com/office/drawing/2014/main" id="{B56C29D9-A0FD-B4EA-EF66-3DFFA30BA923}"/>
              </a:ext>
            </a:extLst>
          </p:cNvPr>
          <p:cNvCxnSpPr>
            <a:cxnSpLocks noChangeShapeType="1"/>
            <a:stCxn id="20" idx="7"/>
            <a:endCxn id="47" idx="3"/>
          </p:cNvCxnSpPr>
          <p:nvPr/>
        </p:nvCxnSpPr>
        <p:spPr bwMode="auto">
          <a:xfrm flipV="1">
            <a:off x="4823816" y="6174058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" name="AutoShape 83">
            <a:extLst>
              <a:ext uri="{FF2B5EF4-FFF2-40B4-BE49-F238E27FC236}">
                <a16:creationId xmlns:a16="http://schemas.microsoft.com/office/drawing/2014/main" id="{0CBA5C7D-51EC-3065-EF9E-4ACCC57F316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42822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" name="AutoShape 84">
            <a:extLst>
              <a:ext uri="{FF2B5EF4-FFF2-40B4-BE49-F238E27FC236}">
                <a16:creationId xmlns:a16="http://schemas.microsoft.com/office/drawing/2014/main" id="{9BA0ECE0-034C-E757-20ED-6E43F6D81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80207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" name="AutoShape 85">
            <a:extLst>
              <a:ext uri="{FF2B5EF4-FFF2-40B4-BE49-F238E27FC236}">
                <a16:creationId xmlns:a16="http://schemas.microsoft.com/office/drawing/2014/main" id="{ECDED914-1777-ED83-1E73-9FB19DC212D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71735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" name="Oval 91">
            <a:extLst>
              <a:ext uri="{FF2B5EF4-FFF2-40B4-BE49-F238E27FC236}">
                <a16:creationId xmlns:a16="http://schemas.microsoft.com/office/drawing/2014/main" id="{7A01AE05-A16D-419D-8E21-85B16E4A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662943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3" name="AutoShape 93">
            <a:extLst>
              <a:ext uri="{FF2B5EF4-FFF2-40B4-BE49-F238E27FC236}">
                <a16:creationId xmlns:a16="http://schemas.microsoft.com/office/drawing/2014/main" id="{7BC83FC3-DEEB-7CFC-2BF0-9FFE7C37A575}"/>
              </a:ext>
            </a:extLst>
          </p:cNvPr>
          <p:cNvCxnSpPr>
            <a:cxnSpLocks noChangeShapeType="1"/>
            <a:stCxn id="18" idx="6"/>
            <a:endCxn id="11" idx="1"/>
          </p:cNvCxnSpPr>
          <p:nvPr/>
        </p:nvCxnSpPr>
        <p:spPr bwMode="auto">
          <a:xfrm>
            <a:off x="4841252" y="6431795"/>
            <a:ext cx="544469" cy="24681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" name="AutoShape 94">
            <a:extLst>
              <a:ext uri="{FF2B5EF4-FFF2-40B4-BE49-F238E27FC236}">
                <a16:creationId xmlns:a16="http://schemas.microsoft.com/office/drawing/2014/main" id="{2F46869F-A03B-2D3C-5BF9-28E8F0408B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6797316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" name="AutoShape 95">
            <a:extLst>
              <a:ext uri="{FF2B5EF4-FFF2-40B4-BE49-F238E27FC236}">
                <a16:creationId xmlns:a16="http://schemas.microsoft.com/office/drawing/2014/main" id="{A6798F3D-DD01-BB08-7B40-9BD9B9E49296}"/>
              </a:ext>
            </a:extLst>
          </p:cNvPr>
          <p:cNvCxnSpPr>
            <a:cxnSpLocks noChangeShapeType="1"/>
            <a:endCxn id="11" idx="3"/>
          </p:cNvCxnSpPr>
          <p:nvPr/>
        </p:nvCxnSpPr>
        <p:spPr bwMode="auto">
          <a:xfrm flipV="1">
            <a:off x="4843633" y="6916025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" name="AutoShape 98">
            <a:extLst>
              <a:ext uri="{FF2B5EF4-FFF2-40B4-BE49-F238E27FC236}">
                <a16:creationId xmlns:a16="http://schemas.microsoft.com/office/drawing/2014/main" id="{77F2408D-AB1F-6C06-E91C-51CB0CFC1E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754740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8" name="Oval 113">
            <a:extLst>
              <a:ext uri="{FF2B5EF4-FFF2-40B4-BE49-F238E27FC236}">
                <a16:creationId xmlns:a16="http://schemas.microsoft.com/office/drawing/2014/main" id="{93AB5196-1F27-6582-5CED-260270DFC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372263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19" name="Oval 115">
            <a:extLst>
              <a:ext uri="{FF2B5EF4-FFF2-40B4-BE49-F238E27FC236}">
                <a16:creationId xmlns:a16="http://schemas.microsoft.com/office/drawing/2014/main" id="{5EECCA3A-0BD3-FC12-6318-4DAAE6A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711283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" name="Oval 116">
            <a:extLst>
              <a:ext uri="{FF2B5EF4-FFF2-40B4-BE49-F238E27FC236}">
                <a16:creationId xmlns:a16="http://schemas.microsoft.com/office/drawing/2014/main" id="{DD4F0399-6A05-F55A-3F79-34183FC0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74254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" name="Oval 118">
            <a:extLst>
              <a:ext uri="{FF2B5EF4-FFF2-40B4-BE49-F238E27FC236}">
                <a16:creationId xmlns:a16="http://schemas.microsoft.com/office/drawing/2014/main" id="{AF546E1D-D8D6-1CD0-191C-C3D67013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7486688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0FF8D054-8F20-95EF-51BA-F66EC450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738362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7" name="AutoShape 95">
            <a:extLst>
              <a:ext uri="{FF2B5EF4-FFF2-40B4-BE49-F238E27FC236}">
                <a16:creationId xmlns:a16="http://schemas.microsoft.com/office/drawing/2014/main" id="{3AE9E865-F83A-1E8F-3854-B9996045EBEA}"/>
              </a:ext>
            </a:extLst>
          </p:cNvPr>
          <p:cNvCxnSpPr>
            <a:cxnSpLocks noChangeShapeType="1"/>
            <a:stCxn id="21" idx="6"/>
            <a:endCxn id="23" idx="3"/>
          </p:cNvCxnSpPr>
          <p:nvPr/>
        </p:nvCxnSpPr>
        <p:spPr bwMode="auto">
          <a:xfrm>
            <a:off x="4843633" y="7546220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/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/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/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/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07157DC0-2FFA-8FE2-6B0C-9992D3937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6055196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" name="Oval 113">
            <a:extLst>
              <a:ext uri="{FF2B5EF4-FFF2-40B4-BE49-F238E27FC236}">
                <a16:creationId xmlns:a16="http://schemas.microsoft.com/office/drawing/2014/main" id="{A53B3E88-C062-008E-D88C-B7C93654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599923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/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91">
            <a:extLst>
              <a:ext uri="{FF2B5EF4-FFF2-40B4-BE49-F238E27FC236}">
                <a16:creationId xmlns:a16="http://schemas.microsoft.com/office/drawing/2014/main" id="{EEF4966F-402F-6453-C8B9-AC26D0151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5887472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0" name="AutoShape 83">
            <a:extLst>
              <a:ext uri="{FF2B5EF4-FFF2-40B4-BE49-F238E27FC236}">
                <a16:creationId xmlns:a16="http://schemas.microsoft.com/office/drawing/2014/main" id="{DDB8D428-8B7B-C762-8EF1-5A3802C0C1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05162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1" name="AutoShape 83">
            <a:extLst>
              <a:ext uri="{FF2B5EF4-FFF2-40B4-BE49-F238E27FC236}">
                <a16:creationId xmlns:a16="http://schemas.microsoft.com/office/drawing/2014/main" id="{937CC2F4-FB3F-A07F-509F-899F2C033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79917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2" name="AutoShape 83">
            <a:extLst>
              <a:ext uri="{FF2B5EF4-FFF2-40B4-BE49-F238E27FC236}">
                <a16:creationId xmlns:a16="http://schemas.microsoft.com/office/drawing/2014/main" id="{6900F96B-D95A-8740-C908-B1E6FAE914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7549396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3" name="AutoShape 93">
            <a:extLst>
              <a:ext uri="{FF2B5EF4-FFF2-40B4-BE49-F238E27FC236}">
                <a16:creationId xmlns:a16="http://schemas.microsoft.com/office/drawing/2014/main" id="{E5C987C5-B09F-7B04-9B6A-CF0F1E52778E}"/>
              </a:ext>
            </a:extLst>
          </p:cNvPr>
          <p:cNvCxnSpPr>
            <a:cxnSpLocks noChangeShapeType="1"/>
            <a:stCxn id="107" idx="6"/>
            <a:endCxn id="109" idx="1"/>
          </p:cNvCxnSpPr>
          <p:nvPr/>
        </p:nvCxnSpPr>
        <p:spPr bwMode="auto">
          <a:xfrm flipV="1">
            <a:off x="4843633" y="81770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4" name="AutoShape 94">
            <a:extLst>
              <a:ext uri="{FF2B5EF4-FFF2-40B4-BE49-F238E27FC236}">
                <a16:creationId xmlns:a16="http://schemas.microsoft.com/office/drawing/2014/main" id="{0822D48B-3CB7-9759-E5CD-2E480842FF65}"/>
              </a:ext>
            </a:extLst>
          </p:cNvPr>
          <p:cNvCxnSpPr>
            <a:cxnSpLocks noChangeShapeType="1"/>
            <a:stCxn id="96" idx="7"/>
            <a:endCxn id="109" idx="2"/>
          </p:cNvCxnSpPr>
          <p:nvPr/>
        </p:nvCxnSpPr>
        <p:spPr bwMode="auto">
          <a:xfrm flipV="1">
            <a:off x="4823816" y="82957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93">
            <a:extLst>
              <a:ext uri="{FF2B5EF4-FFF2-40B4-BE49-F238E27FC236}">
                <a16:creationId xmlns:a16="http://schemas.microsoft.com/office/drawing/2014/main" id="{2CF57F81-9921-1733-C0D3-CCFD2CB5D6DA}"/>
              </a:ext>
            </a:extLst>
          </p:cNvPr>
          <p:cNvCxnSpPr>
            <a:cxnSpLocks noChangeShapeType="1"/>
            <a:stCxn id="98" idx="5"/>
            <a:endCxn id="100" idx="1"/>
          </p:cNvCxnSpPr>
          <p:nvPr/>
        </p:nvCxnSpPr>
        <p:spPr bwMode="auto">
          <a:xfrm>
            <a:off x="4823816" y="90846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8" name="AutoShape 83">
            <a:extLst>
              <a:ext uri="{FF2B5EF4-FFF2-40B4-BE49-F238E27FC236}">
                <a16:creationId xmlns:a16="http://schemas.microsoft.com/office/drawing/2014/main" id="{D768C524-E5AC-03E9-4C7A-858A922350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86686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9" name="AutoShape 84">
            <a:extLst>
              <a:ext uri="{FF2B5EF4-FFF2-40B4-BE49-F238E27FC236}">
                <a16:creationId xmlns:a16="http://schemas.microsoft.com/office/drawing/2014/main" id="{DEF27098-CAAB-515C-4648-59FC87DEA8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0425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85">
            <a:extLst>
              <a:ext uri="{FF2B5EF4-FFF2-40B4-BE49-F238E27FC236}">
                <a16:creationId xmlns:a16="http://schemas.microsoft.com/office/drawing/2014/main" id="{99627F76-5887-0639-2DF7-32D931F95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4139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1" name="Oval 91">
            <a:extLst>
              <a:ext uri="{FF2B5EF4-FFF2-40B4-BE49-F238E27FC236}">
                <a16:creationId xmlns:a16="http://schemas.microsoft.com/office/drawing/2014/main" id="{443D6E8D-61CE-1E93-2895-615540D4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8869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92" name="AutoShape 93">
            <a:extLst>
              <a:ext uri="{FF2B5EF4-FFF2-40B4-BE49-F238E27FC236}">
                <a16:creationId xmlns:a16="http://schemas.microsoft.com/office/drawing/2014/main" id="{8B52D8A0-434F-B9D8-0F1D-E168F88EC941}"/>
              </a:ext>
            </a:extLst>
          </p:cNvPr>
          <p:cNvCxnSpPr>
            <a:cxnSpLocks noChangeShapeType="1"/>
            <a:stCxn id="96" idx="5"/>
            <a:endCxn id="91" idx="1"/>
          </p:cNvCxnSpPr>
          <p:nvPr/>
        </p:nvCxnSpPr>
        <p:spPr bwMode="auto">
          <a:xfrm>
            <a:off x="4823816" y="87143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3" name="AutoShape 94">
            <a:extLst>
              <a:ext uri="{FF2B5EF4-FFF2-40B4-BE49-F238E27FC236}">
                <a16:creationId xmlns:a16="http://schemas.microsoft.com/office/drawing/2014/main" id="{0BF60108-0866-93C0-658C-A4150670E0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90377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4" name="AutoShape 95">
            <a:extLst>
              <a:ext uri="{FF2B5EF4-FFF2-40B4-BE49-F238E27FC236}">
                <a16:creationId xmlns:a16="http://schemas.microsoft.com/office/drawing/2014/main" id="{EEBCAE70-73BA-363E-7D56-8ACE26B7A3AB}"/>
              </a:ext>
            </a:extLst>
          </p:cNvPr>
          <p:cNvCxnSpPr>
            <a:cxnSpLocks noChangeShapeType="1"/>
            <a:endCxn id="91" idx="3"/>
          </p:cNvCxnSpPr>
          <p:nvPr/>
        </p:nvCxnSpPr>
        <p:spPr bwMode="auto">
          <a:xfrm flipV="1">
            <a:off x="4843633" y="91564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98">
            <a:extLst>
              <a:ext uri="{FF2B5EF4-FFF2-40B4-BE49-F238E27FC236}">
                <a16:creationId xmlns:a16="http://schemas.microsoft.com/office/drawing/2014/main" id="{628547BA-F124-0A5D-438D-A72F09EF55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97878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/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/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/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/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AutoShape 83">
            <a:extLst>
              <a:ext uri="{FF2B5EF4-FFF2-40B4-BE49-F238E27FC236}">
                <a16:creationId xmlns:a16="http://schemas.microsoft.com/office/drawing/2014/main" id="{A58F7EE1-F216-E029-9A89-DDE15EF72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82956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7" name="Oval 113">
            <a:extLst>
              <a:ext uri="{FF2B5EF4-FFF2-40B4-BE49-F238E27FC236}">
                <a16:creationId xmlns:a16="http://schemas.microsoft.com/office/drawing/2014/main" id="{7B795F43-D9A5-1460-19A6-D535F04B4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82396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/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91">
            <a:extLst>
              <a:ext uri="{FF2B5EF4-FFF2-40B4-BE49-F238E27FC236}">
                <a16:creationId xmlns:a16="http://schemas.microsoft.com/office/drawing/2014/main" id="{F0807E20-438D-4C95-E85A-34BAD55B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81279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10" name="AutoShape 83">
            <a:extLst>
              <a:ext uri="{FF2B5EF4-FFF2-40B4-BE49-F238E27FC236}">
                <a16:creationId xmlns:a16="http://schemas.microsoft.com/office/drawing/2014/main" id="{BCDFAE2F-A827-EBEF-B914-654B71475D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829205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1" name="AutoShape 83">
            <a:extLst>
              <a:ext uri="{FF2B5EF4-FFF2-40B4-BE49-F238E27FC236}">
                <a16:creationId xmlns:a16="http://schemas.microsoft.com/office/drawing/2014/main" id="{B8E403FD-BF97-2508-FCA7-D05A1E3FFF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903960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2" name="AutoShape 83">
            <a:extLst>
              <a:ext uri="{FF2B5EF4-FFF2-40B4-BE49-F238E27FC236}">
                <a16:creationId xmlns:a16="http://schemas.microsoft.com/office/drawing/2014/main" id="{213BD253-99E4-D7CC-A008-FCFE50F787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978982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7" name="AutoShape 93">
            <a:extLst>
              <a:ext uri="{FF2B5EF4-FFF2-40B4-BE49-F238E27FC236}">
                <a16:creationId xmlns:a16="http://schemas.microsoft.com/office/drawing/2014/main" id="{48F1DB16-D39F-170C-F69C-D377DB78CBD0}"/>
              </a:ext>
            </a:extLst>
          </p:cNvPr>
          <p:cNvCxnSpPr>
            <a:cxnSpLocks noChangeShapeType="1"/>
            <a:stCxn id="96" idx="6"/>
            <a:endCxn id="148" idx="2"/>
          </p:cNvCxnSpPr>
          <p:nvPr/>
        </p:nvCxnSpPr>
        <p:spPr bwMode="auto">
          <a:xfrm>
            <a:off x="4841252" y="8672224"/>
            <a:ext cx="824275" cy="711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8" name="Oval 91">
            <a:extLst>
              <a:ext uri="{FF2B5EF4-FFF2-40B4-BE49-F238E27FC236}">
                <a16:creationId xmlns:a16="http://schemas.microsoft.com/office/drawing/2014/main" id="{7428D679-A31F-C1F1-579D-1D9857293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27" y="852318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5" name="AutoShape 93">
            <a:extLst>
              <a:ext uri="{FF2B5EF4-FFF2-40B4-BE49-F238E27FC236}">
                <a16:creationId xmlns:a16="http://schemas.microsoft.com/office/drawing/2014/main" id="{EE4F6468-0041-545F-A272-EF51E77260FD}"/>
              </a:ext>
            </a:extLst>
          </p:cNvPr>
          <p:cNvCxnSpPr>
            <a:cxnSpLocks noChangeShapeType="1"/>
            <a:stCxn id="98" idx="6"/>
            <a:endCxn id="198" idx="2"/>
          </p:cNvCxnSpPr>
          <p:nvPr/>
        </p:nvCxnSpPr>
        <p:spPr bwMode="auto">
          <a:xfrm>
            <a:off x="4841252" y="9042508"/>
            <a:ext cx="836004" cy="36764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5" name="AutoShape 93">
            <a:extLst>
              <a:ext uri="{FF2B5EF4-FFF2-40B4-BE49-F238E27FC236}">
                <a16:creationId xmlns:a16="http://schemas.microsoft.com/office/drawing/2014/main" id="{DAEA52B9-DE32-A025-0639-BA6B1459CA90}"/>
              </a:ext>
            </a:extLst>
          </p:cNvPr>
          <p:cNvCxnSpPr>
            <a:cxnSpLocks noChangeShapeType="1"/>
            <a:stCxn id="97" idx="6"/>
          </p:cNvCxnSpPr>
          <p:nvPr/>
        </p:nvCxnSpPr>
        <p:spPr bwMode="auto">
          <a:xfrm>
            <a:off x="4841252" y="9412793"/>
            <a:ext cx="824275" cy="750972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8" name="AutoShape 93">
            <a:extLst>
              <a:ext uri="{FF2B5EF4-FFF2-40B4-BE49-F238E27FC236}">
                <a16:creationId xmlns:a16="http://schemas.microsoft.com/office/drawing/2014/main" id="{A8D6DB08-331F-7CBD-F1C5-3BF0C3E6455F}"/>
              </a:ext>
            </a:extLst>
          </p:cNvPr>
          <p:cNvCxnSpPr>
            <a:cxnSpLocks noChangeShapeType="1"/>
            <a:stCxn id="99" idx="6"/>
            <a:endCxn id="206" idx="3"/>
          </p:cNvCxnSpPr>
          <p:nvPr/>
        </p:nvCxnSpPr>
        <p:spPr bwMode="auto">
          <a:xfrm>
            <a:off x="4843633" y="9786649"/>
            <a:ext cx="861839" cy="493972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AutoShape 83">
            <a:extLst>
              <a:ext uri="{FF2B5EF4-FFF2-40B4-BE49-F238E27FC236}">
                <a16:creationId xmlns:a16="http://schemas.microsoft.com/office/drawing/2014/main" id="{DD5E67AA-0E8D-9007-86FF-6B275BAF19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8676827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98" name="Oval 91">
            <a:extLst>
              <a:ext uri="{FF2B5EF4-FFF2-40B4-BE49-F238E27FC236}">
                <a16:creationId xmlns:a16="http://schemas.microsoft.com/office/drawing/2014/main" id="{B4E6F280-A69C-4596-CEED-78980859C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256" y="925400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6" name="Oval 113">
            <a:extLst>
              <a:ext uri="{FF2B5EF4-FFF2-40B4-BE49-F238E27FC236}">
                <a16:creationId xmlns:a16="http://schemas.microsoft.com/office/drawing/2014/main" id="{ADDAC9E5-AC35-4FF7-D7FE-4EFC4FB67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6126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87" name="AutoShape 95">
            <a:extLst>
              <a:ext uri="{FF2B5EF4-FFF2-40B4-BE49-F238E27FC236}">
                <a16:creationId xmlns:a16="http://schemas.microsoft.com/office/drawing/2014/main" id="{6A82C9F7-7EC3-AB8A-F524-F88A8575E517}"/>
              </a:ext>
            </a:extLst>
          </p:cNvPr>
          <p:cNvCxnSpPr>
            <a:cxnSpLocks noChangeShapeType="1"/>
            <a:stCxn id="98" idx="7"/>
            <a:endCxn id="109" idx="3"/>
          </p:cNvCxnSpPr>
          <p:nvPr/>
        </p:nvCxnSpPr>
        <p:spPr bwMode="auto">
          <a:xfrm flipV="1">
            <a:off x="4823816" y="84144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8" name="Oval 116">
            <a:extLst>
              <a:ext uri="{FF2B5EF4-FFF2-40B4-BE49-F238E27FC236}">
                <a16:creationId xmlns:a16="http://schemas.microsoft.com/office/drawing/2014/main" id="{5A5A7368-77E8-23C6-129D-D785A590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9829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0" name="Oval 91">
            <a:extLst>
              <a:ext uri="{FF2B5EF4-FFF2-40B4-BE49-F238E27FC236}">
                <a16:creationId xmlns:a16="http://schemas.microsoft.com/office/drawing/2014/main" id="{5027EFA0-07DE-5A7C-62A6-059AEB5E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96240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6" name="AutoShape 94">
            <a:extLst>
              <a:ext uri="{FF2B5EF4-FFF2-40B4-BE49-F238E27FC236}">
                <a16:creationId xmlns:a16="http://schemas.microsoft.com/office/drawing/2014/main" id="{5649227B-2105-7017-5664-EB56C8AB1609}"/>
              </a:ext>
            </a:extLst>
          </p:cNvPr>
          <p:cNvCxnSpPr>
            <a:cxnSpLocks noChangeShapeType="1"/>
            <a:stCxn id="97" idx="5"/>
            <a:endCxn id="100" idx="2"/>
          </p:cNvCxnSpPr>
          <p:nvPr/>
        </p:nvCxnSpPr>
        <p:spPr bwMode="auto">
          <a:xfrm>
            <a:off x="4823816" y="94548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95">
            <a:extLst>
              <a:ext uri="{FF2B5EF4-FFF2-40B4-BE49-F238E27FC236}">
                <a16:creationId xmlns:a16="http://schemas.microsoft.com/office/drawing/2014/main" id="{C9A20D8F-B09F-0B2D-819A-36B6FA90E897}"/>
              </a:ext>
            </a:extLst>
          </p:cNvPr>
          <p:cNvCxnSpPr>
            <a:cxnSpLocks noChangeShapeType="1"/>
            <a:stCxn id="99" idx="6"/>
            <a:endCxn id="100" idx="3"/>
          </p:cNvCxnSpPr>
          <p:nvPr/>
        </p:nvCxnSpPr>
        <p:spPr bwMode="auto">
          <a:xfrm>
            <a:off x="4843633" y="97866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83">
            <a:extLst>
              <a:ext uri="{FF2B5EF4-FFF2-40B4-BE49-F238E27FC236}">
                <a16:creationId xmlns:a16="http://schemas.microsoft.com/office/drawing/2014/main" id="{DFDB987B-4F5E-75D8-877D-3B96021DF5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89553" y="941015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3" name="AutoShape 83">
            <a:extLst>
              <a:ext uri="{FF2B5EF4-FFF2-40B4-BE49-F238E27FC236}">
                <a16:creationId xmlns:a16="http://schemas.microsoft.com/office/drawing/2014/main" id="{2DE72C0C-19D4-33F3-B8DE-D1B68F3BBC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89553" y="1016376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4" name="AutoShape 83">
            <a:extLst>
              <a:ext uri="{FF2B5EF4-FFF2-40B4-BE49-F238E27FC236}">
                <a16:creationId xmlns:a16="http://schemas.microsoft.com/office/drawing/2014/main" id="{7CA3DCBD-79C0-003B-C415-174AFEDA40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8960392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7" name="AutoShape 83">
            <a:extLst>
              <a:ext uri="{FF2B5EF4-FFF2-40B4-BE49-F238E27FC236}">
                <a16:creationId xmlns:a16="http://schemas.microsoft.com/office/drawing/2014/main" id="{238633CD-8EB5-2A38-011C-6EF2701E00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9713221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83">
            <a:extLst>
              <a:ext uri="{FF2B5EF4-FFF2-40B4-BE49-F238E27FC236}">
                <a16:creationId xmlns:a16="http://schemas.microsoft.com/office/drawing/2014/main" id="{044F1E58-3A3D-F304-D70C-E98DA985E3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6440" y="10547970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7" name="Oval 115">
            <a:extLst>
              <a:ext uri="{FF2B5EF4-FFF2-40B4-BE49-F238E27FC236}">
                <a16:creationId xmlns:a16="http://schemas.microsoft.com/office/drawing/2014/main" id="{772EE43F-7589-7601-F076-0967AF06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93532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9" name="Oval 118">
            <a:extLst>
              <a:ext uri="{FF2B5EF4-FFF2-40B4-BE49-F238E27FC236}">
                <a16:creationId xmlns:a16="http://schemas.microsoft.com/office/drawing/2014/main" id="{82A77860-7673-9A6E-C580-5FFB7462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97271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5478708-DB66-2A14-89C7-A5CAD88E9267}"/>
                  </a:ext>
                </a:extLst>
              </p:cNvPr>
              <p:cNvSpPr txBox="1"/>
              <p:nvPr/>
            </p:nvSpPr>
            <p:spPr>
              <a:xfrm>
                <a:off x="6119169" y="5857031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1_1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5478708-DB66-2A14-89C7-A5CAD88E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169" y="5857031"/>
                <a:ext cx="603902" cy="3786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1E2D00AD-BD3D-FF81-8B4F-F96695C18F9C}"/>
                  </a:ext>
                </a:extLst>
              </p:cNvPr>
              <p:cNvSpPr txBox="1"/>
              <p:nvPr/>
            </p:nvSpPr>
            <p:spPr>
              <a:xfrm>
                <a:off x="6119169" y="6593300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1_2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1E2D00AD-BD3D-FF81-8B4F-F96695C18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169" y="6593300"/>
                <a:ext cx="603902" cy="3786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C96C6AEA-B1C8-C752-C967-74F560040D3F}"/>
                  </a:ext>
                </a:extLst>
              </p:cNvPr>
              <p:cNvSpPr txBox="1"/>
              <p:nvPr/>
            </p:nvSpPr>
            <p:spPr>
              <a:xfrm>
                <a:off x="6119169" y="7354791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1_3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52" name="TextBox 251">
                <a:extLst>
                  <a:ext uri="{FF2B5EF4-FFF2-40B4-BE49-F238E27FC236}">
                    <a16:creationId xmlns:a16="http://schemas.microsoft.com/office/drawing/2014/main" id="{C96C6AEA-B1C8-C752-C967-74F560040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169" y="7354791"/>
                <a:ext cx="603902" cy="37863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D3C3477-2B46-9C26-F91C-BA1BED88F542}"/>
                  </a:ext>
                </a:extLst>
              </p:cNvPr>
              <p:cNvSpPr txBox="1"/>
              <p:nvPr/>
            </p:nvSpPr>
            <p:spPr>
              <a:xfrm>
                <a:off x="6103929" y="8101858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1_1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3" name="TextBox 252">
                <a:extLst>
                  <a:ext uri="{FF2B5EF4-FFF2-40B4-BE49-F238E27FC236}">
                    <a16:creationId xmlns:a16="http://schemas.microsoft.com/office/drawing/2014/main" id="{ED3C3477-2B46-9C26-F91C-BA1BED88F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929" y="8101858"/>
                <a:ext cx="603902" cy="37863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8AF7FA5-1C1E-5DC2-2559-4E09B2E19073}"/>
                  </a:ext>
                </a:extLst>
              </p:cNvPr>
              <p:cNvSpPr txBox="1"/>
              <p:nvPr/>
            </p:nvSpPr>
            <p:spPr>
              <a:xfrm>
                <a:off x="5872342" y="8994701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1_2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28AF7FA5-1C1E-5DC2-2559-4E09B2E1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342" y="8994701"/>
                <a:ext cx="603902" cy="37863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46D116C-177B-F07E-E870-91FD282D3666}"/>
                  </a:ext>
                </a:extLst>
              </p:cNvPr>
              <p:cNvSpPr txBox="1"/>
              <p:nvPr/>
            </p:nvSpPr>
            <p:spPr>
              <a:xfrm>
                <a:off x="5867272" y="9731818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1_3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146D116C-177B-F07E-E870-91FD282D3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72" y="9731818"/>
                <a:ext cx="603902" cy="37863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3748C2F-D343-1AB3-C0C7-C13F63BAD6C8}"/>
                  </a:ext>
                </a:extLst>
              </p:cNvPr>
              <p:cNvSpPr txBox="1"/>
              <p:nvPr/>
            </p:nvSpPr>
            <p:spPr>
              <a:xfrm>
                <a:off x="6359552" y="8456855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2_1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13748C2F-D343-1AB3-C0C7-C13F63BAD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552" y="8456855"/>
                <a:ext cx="603902" cy="37863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F81F481C-A779-9BB7-821C-70F26D0A2AA1}"/>
                  </a:ext>
                </a:extLst>
              </p:cNvPr>
              <p:cNvSpPr txBox="1"/>
              <p:nvPr/>
            </p:nvSpPr>
            <p:spPr>
              <a:xfrm>
                <a:off x="6394354" y="9198823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2_2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F81F481C-A779-9BB7-821C-70F26D0A2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54" y="9198823"/>
                <a:ext cx="603902" cy="37863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F93DB76-0D75-0369-61DA-185D19D7F139}"/>
                  </a:ext>
                </a:extLst>
              </p:cNvPr>
              <p:cNvSpPr txBox="1"/>
              <p:nvPr/>
            </p:nvSpPr>
            <p:spPr>
              <a:xfrm>
                <a:off x="6394354" y="9948892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2_3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59" name="TextBox 258">
                <a:extLst>
                  <a:ext uri="{FF2B5EF4-FFF2-40B4-BE49-F238E27FC236}">
                    <a16:creationId xmlns:a16="http://schemas.microsoft.com/office/drawing/2014/main" id="{AF93DB76-0D75-0369-61DA-185D19D7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354" y="9948892"/>
                <a:ext cx="603902" cy="37863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24EE4DA-3CA7-A3D0-8152-2F2A98176122}"/>
                  </a:ext>
                </a:extLst>
              </p:cNvPr>
              <p:cNvSpPr txBox="1"/>
              <p:nvPr/>
            </p:nvSpPr>
            <p:spPr>
              <a:xfrm>
                <a:off x="6569216" y="8765904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2_1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0" name="TextBox 259">
                <a:extLst>
                  <a:ext uri="{FF2B5EF4-FFF2-40B4-BE49-F238E27FC236}">
                    <a16:creationId xmlns:a16="http://schemas.microsoft.com/office/drawing/2014/main" id="{024EE4DA-3CA7-A3D0-8152-2F2A98176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16" y="8765904"/>
                <a:ext cx="603902" cy="37863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AB60AC4A-1AC4-AE37-B7AC-402611C1D6D7}"/>
                  </a:ext>
                </a:extLst>
              </p:cNvPr>
              <p:cNvSpPr txBox="1"/>
              <p:nvPr/>
            </p:nvSpPr>
            <p:spPr>
              <a:xfrm>
                <a:off x="6634480" y="9537802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2_2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AB60AC4A-1AC4-AE37-B7AC-402611C1D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480" y="9537802"/>
                <a:ext cx="603902" cy="37863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4A0220C-4FDE-90B2-1D23-C3886FD62EBB}"/>
                  </a:ext>
                </a:extLst>
              </p:cNvPr>
              <p:cNvSpPr txBox="1"/>
              <p:nvPr/>
            </p:nvSpPr>
            <p:spPr>
              <a:xfrm>
                <a:off x="6634480" y="10368711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2_3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04A0220C-4FDE-90B2-1D23-C3886FD62E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480" y="10368711"/>
                <a:ext cx="603902" cy="37863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005F09B-E735-67D7-1E4E-7E1C467E36A8}"/>
              </a:ext>
            </a:extLst>
          </p:cNvPr>
          <p:cNvGrpSpPr/>
          <p:nvPr/>
        </p:nvGrpSpPr>
        <p:grpSpPr>
          <a:xfrm>
            <a:off x="8474755" y="11737317"/>
            <a:ext cx="2088521" cy="2085192"/>
            <a:chOff x="6826504" y="1374355"/>
            <a:chExt cx="2088521" cy="20851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2AF7416-CEC5-3852-F41D-CE5CDCAEFE0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7A344E-E910-C4FC-5064-273D06F766B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0F8723-F6EE-FDF7-FA53-774B6339825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25EEEC-187A-CBDF-7088-80B72F6A21A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4B54CD-0406-2081-7F05-D3E6974516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AF9AFA-E0B9-CDAF-191A-8C6CA40C8CF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1A5540-C47A-3CE1-CA8F-C7C2E12C9493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E81313-16B7-A0F0-8DB2-A7586757DE9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6341222-C937-387B-9807-80E1B95BE902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2DBE54B-43F3-8023-2269-AE6CA8EA10D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3A3B7FC-E386-DE20-DB0A-EF28127D417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A9B911D-4DCF-AB1F-E714-EE4504C8160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6F90346-99D6-990F-65ED-D3B345B2BE8B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2EA9373-1146-F261-F9AA-F68EC5BD70E9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322AC15-7574-201F-41F1-8893B9BBFBB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FCDE5B7-038B-906F-8FA4-1A221CEEC1F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19E7EA-AD6E-A5A0-798C-A430668A50D1}"/>
              </a:ext>
            </a:extLst>
          </p:cNvPr>
          <p:cNvGrpSpPr/>
          <p:nvPr/>
        </p:nvGrpSpPr>
        <p:grpSpPr>
          <a:xfrm>
            <a:off x="6208123" y="11735617"/>
            <a:ext cx="2088521" cy="2085192"/>
            <a:chOff x="6826504" y="1374355"/>
            <a:chExt cx="2088521" cy="2085192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B7046A1-635F-1F98-F4F6-011D5B392E6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1A5E478-6F07-E6EA-390F-1F4B5468BD7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0B21ADB-1AB2-49F0-22FA-3E5C2502D140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3FB3BB6D-C2F3-F4C7-5A25-A2EF046DA28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EC5710F-770B-2428-47EF-6D9BAB5FA356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4E3B342-3885-FD88-FFB1-C4BFFB1B3D0E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724A02-C65E-306D-90E5-F58FC5668A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81AE5EA-4DA4-58FD-AD7C-9AD9F29782F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F70F658-E900-0D3F-22DB-68741B5C04A6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1A89A97-7A8A-2057-4AA2-C01517726578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A7D9A87-3FBC-98E4-B82E-DF6CA9EA294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1062D1F-A80A-9710-E8E1-74329B61839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EC0E75A-5AC3-4924-DE83-83E82418068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7EFACFC-63C4-6CCF-A861-E272D247D25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C71B9AF-EDC8-3B05-9AC3-8063CF0D000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DD449F5-1420-D4CC-4370-03986392CE7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BBB435F-B469-7E2C-EDBB-107AA9CF7A39}"/>
              </a:ext>
            </a:extLst>
          </p:cNvPr>
          <p:cNvGrpSpPr/>
          <p:nvPr/>
        </p:nvGrpSpPr>
        <p:grpSpPr>
          <a:xfrm>
            <a:off x="8474755" y="13967437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C33D21-40AA-0D10-F663-9B288AB62B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BD37A2A-E5A7-E584-1A59-3531FA5B2D3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51A50F-6971-77C7-8E4F-CBC1C71AACA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C29C644-8D23-9383-9F3C-8EFBD42D02F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5D12FB6-421B-6A98-DE9F-0A779F05D86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EF55B76-C84C-50DF-5BE5-5AC326087535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0EA08E4-ACB7-9F64-9E33-45AD4E52789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3FFA2F7-A344-C672-D9DE-9357E2475F4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1E97E7D-04A4-DC7F-5328-4EE05902C30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B3F463C-54A2-D0C2-E30B-1DC640293289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8706F4-EB48-BA75-7815-46A3D5A2087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81514A8-D4B4-941C-D6A0-E3FD5B0EFC3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6FA40D-1D1F-9D75-1FF7-C622E517884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3FFB46B-FB39-2FF4-8CDD-55354CE8BD7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0E827DB-7581-4425-2508-4D7511E52C4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312CB60-CE5C-91C9-6415-14BD10E7EC9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540D518-5345-2234-BD27-8AD26E03BA70}"/>
              </a:ext>
            </a:extLst>
          </p:cNvPr>
          <p:cNvGrpSpPr/>
          <p:nvPr/>
        </p:nvGrpSpPr>
        <p:grpSpPr>
          <a:xfrm>
            <a:off x="6208123" y="13965737"/>
            <a:ext cx="2088521" cy="2085192"/>
            <a:chOff x="6826504" y="1374355"/>
            <a:chExt cx="2088521" cy="208519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6F92FBF-636E-5092-5B67-2B11F40AA0A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56FD930-9821-578D-4BB4-F43940412B7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22A165-AA48-4F2F-3976-F1CAEA5D328A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16B8F2-A337-E985-F9C9-9E8757B564E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4296A97-5320-9C32-AFCD-6FE3EA00ABF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D3A5459-06CE-2F41-B17D-0E6E28DD40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CE8AD75-B01E-D700-1618-D9CA3B8D352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1EAAC3B-A8B3-B064-3C12-47EA95D2AFCA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1BBDDD-F4D9-5643-B556-D44D79B0650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ACB08E6-A5A6-E80F-4C37-4C36324128F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5DA6A2-14DE-FF27-916F-B9C72B86A30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6FB78D5-9C4E-47D4-3F7E-B7522215ABD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D1EC253-69ED-A5DA-AA08-C121C7EEFD2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4CAC0B-956E-8DFB-BE0E-D9CF828F436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F72091B-F53F-EBAA-DC6F-7C48C575237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1561B51-C397-987F-98CB-5BEFDA1D50E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D5339F1-09DE-2A9E-294D-509ED1BC38F7}"/>
              </a:ext>
            </a:extLst>
          </p:cNvPr>
          <p:cNvGrpSpPr/>
          <p:nvPr/>
        </p:nvGrpSpPr>
        <p:grpSpPr>
          <a:xfrm>
            <a:off x="6208123" y="11733334"/>
            <a:ext cx="1562167" cy="1045596"/>
            <a:chOff x="11184157" y="7283070"/>
            <a:chExt cx="1562167" cy="10455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2C0006D-DD5A-457A-7778-06CA3626D25F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5186723-C704-2367-9B7E-6CEFB86E8CF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AA421F5-6A94-9FF0-1AF8-B9BA51C6B7CE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89091A3-614E-20D9-C951-877A70BC6284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33CB662-92D3-EFFB-3C24-A2D5F6FCFF8D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DCEE79D-39B6-4DF0-7E99-ED3DC64EF168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3626979-BDF4-FCED-3C98-78DBB486D44D}"/>
              </a:ext>
            </a:extLst>
          </p:cNvPr>
          <p:cNvGrpSpPr/>
          <p:nvPr/>
        </p:nvGrpSpPr>
        <p:grpSpPr>
          <a:xfrm>
            <a:off x="8991457" y="11733686"/>
            <a:ext cx="1562167" cy="1045596"/>
            <a:chOff x="11184157" y="7283070"/>
            <a:chExt cx="1562167" cy="104559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183E961-2A3D-9F1F-BABF-C8518C773A9B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6B943D1-3982-AE97-E3E5-AEDC2AD4C181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EAB1FD0-EF39-341C-B6B5-8AF1175CF943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0B54C70-5CD6-8451-2BD6-ED7ADD8B8E71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A0A7504-C02E-4EBC-D469-1D0DDE668E50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6354A36-EB6E-6F7B-93AD-A098C268358A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181C08B-8010-561F-81BF-5E93E002AAB4}"/>
              </a:ext>
            </a:extLst>
          </p:cNvPr>
          <p:cNvGrpSpPr/>
          <p:nvPr/>
        </p:nvGrpSpPr>
        <p:grpSpPr>
          <a:xfrm>
            <a:off x="6217775" y="14487125"/>
            <a:ext cx="1562167" cy="1045596"/>
            <a:chOff x="11184157" y="7283070"/>
            <a:chExt cx="1562167" cy="1045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EFD1DB9-5277-6043-B9E0-696C317227CA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5F6DF5-7F7B-B29E-86DC-8FAD7F9BF765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42133C-AAE3-4D27-977B-AAA68D892F7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E3157E0-6B55-A52A-259E-4678F306CE03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A7D8E92-0BBF-E96A-4BB8-EF1166FEA0C5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E1957D2-D189-C180-9684-DB1890BBCF0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F717663-4ABF-25E6-D55C-0B4ADF812AC0}"/>
              </a:ext>
            </a:extLst>
          </p:cNvPr>
          <p:cNvGrpSpPr/>
          <p:nvPr/>
        </p:nvGrpSpPr>
        <p:grpSpPr>
          <a:xfrm>
            <a:off x="9001109" y="14487477"/>
            <a:ext cx="1562167" cy="1045596"/>
            <a:chOff x="11184157" y="7283070"/>
            <a:chExt cx="1562167" cy="1045596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1CEB8E1-9BBD-5765-9FBE-620F4E537324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3E3B4AB-BF74-BB3A-DD8A-5218BBB50AFE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331E199-CB21-277A-08FE-E0A96E518C9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2944674-7EC3-0CF0-0524-2901E57EA698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28C53-7253-E157-D853-C1811EDD11C2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715579B-61E6-8D79-D7A3-CB360FE8362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" name="AutoShape 93">
            <a:extLst>
              <a:ext uri="{FF2B5EF4-FFF2-40B4-BE49-F238E27FC236}">
                <a16:creationId xmlns:a16="http://schemas.microsoft.com/office/drawing/2014/main" id="{EAB940DF-A08A-6B26-012D-AF07A894EBE0}"/>
              </a:ext>
            </a:extLst>
          </p:cNvPr>
          <p:cNvCxnSpPr>
            <a:cxnSpLocks noChangeShapeType="1"/>
            <a:stCxn id="516" idx="5"/>
            <a:endCxn id="29" idx="1"/>
          </p:cNvCxnSpPr>
          <p:nvPr/>
        </p:nvCxnSpPr>
        <p:spPr bwMode="auto">
          <a:xfrm>
            <a:off x="9100603" y="9355860"/>
            <a:ext cx="1252482" cy="136609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" name="AutoShape 93">
            <a:extLst>
              <a:ext uri="{FF2B5EF4-FFF2-40B4-BE49-F238E27FC236}">
                <a16:creationId xmlns:a16="http://schemas.microsoft.com/office/drawing/2014/main" id="{89FB3838-32D6-E9D7-2173-FE3D9F464D9E}"/>
              </a:ext>
            </a:extLst>
          </p:cNvPr>
          <p:cNvCxnSpPr>
            <a:cxnSpLocks noChangeShapeType="1"/>
            <a:stCxn id="525" idx="6"/>
            <a:endCxn id="29" idx="2"/>
          </p:cNvCxnSpPr>
          <p:nvPr/>
        </p:nvCxnSpPr>
        <p:spPr bwMode="auto">
          <a:xfrm>
            <a:off x="9118039" y="9684050"/>
            <a:ext cx="1196555" cy="113082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" name="AutoShape 93">
            <a:extLst>
              <a:ext uri="{FF2B5EF4-FFF2-40B4-BE49-F238E27FC236}">
                <a16:creationId xmlns:a16="http://schemas.microsoft.com/office/drawing/2014/main" id="{F8FA9428-19D7-E159-9B73-744F5809843E}"/>
              </a:ext>
            </a:extLst>
          </p:cNvPr>
          <p:cNvCxnSpPr>
            <a:cxnSpLocks noChangeShapeType="1"/>
            <a:stCxn id="526" idx="6"/>
            <a:endCxn id="29" idx="3"/>
          </p:cNvCxnSpPr>
          <p:nvPr/>
        </p:nvCxnSpPr>
        <p:spPr bwMode="auto">
          <a:xfrm>
            <a:off x="9120420" y="10057906"/>
            <a:ext cx="1232665" cy="849895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" name="AutoShape 93">
            <a:extLst>
              <a:ext uri="{FF2B5EF4-FFF2-40B4-BE49-F238E27FC236}">
                <a16:creationId xmlns:a16="http://schemas.microsoft.com/office/drawing/2014/main" id="{B61BB79B-1F38-03B0-B717-FAFF3D32B20F}"/>
              </a:ext>
            </a:extLst>
          </p:cNvPr>
          <p:cNvCxnSpPr>
            <a:cxnSpLocks noChangeShapeType="1"/>
            <a:stCxn id="525" idx="6"/>
            <a:endCxn id="30" idx="3"/>
          </p:cNvCxnSpPr>
          <p:nvPr/>
        </p:nvCxnSpPr>
        <p:spPr bwMode="auto">
          <a:xfrm>
            <a:off x="9118039" y="9684050"/>
            <a:ext cx="1235046" cy="38900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" name="AutoShape 93">
            <a:extLst>
              <a:ext uri="{FF2B5EF4-FFF2-40B4-BE49-F238E27FC236}">
                <a16:creationId xmlns:a16="http://schemas.microsoft.com/office/drawing/2014/main" id="{7E548F06-DDF5-B608-A7AB-CE7C1EA8D601}"/>
              </a:ext>
            </a:extLst>
          </p:cNvPr>
          <p:cNvCxnSpPr>
            <a:cxnSpLocks noChangeShapeType="1"/>
            <a:stCxn id="516" idx="5"/>
            <a:endCxn id="30" idx="2"/>
          </p:cNvCxnSpPr>
          <p:nvPr/>
        </p:nvCxnSpPr>
        <p:spPr bwMode="auto">
          <a:xfrm>
            <a:off x="9100603" y="9355860"/>
            <a:ext cx="1213991" cy="624267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" name="AutoShape 93">
            <a:extLst>
              <a:ext uri="{FF2B5EF4-FFF2-40B4-BE49-F238E27FC236}">
                <a16:creationId xmlns:a16="http://schemas.microsoft.com/office/drawing/2014/main" id="{E98322F6-86CF-B3A1-391A-2BC61C1B6E9C}"/>
              </a:ext>
            </a:extLst>
          </p:cNvPr>
          <p:cNvCxnSpPr>
            <a:cxnSpLocks noChangeShapeType="1"/>
            <a:stCxn id="514" idx="5"/>
            <a:endCxn id="30" idx="1"/>
          </p:cNvCxnSpPr>
          <p:nvPr/>
        </p:nvCxnSpPr>
        <p:spPr bwMode="auto">
          <a:xfrm>
            <a:off x="9100603" y="8985576"/>
            <a:ext cx="1252482" cy="901625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" name="AutoShape 93">
            <a:extLst>
              <a:ext uri="{FF2B5EF4-FFF2-40B4-BE49-F238E27FC236}">
                <a16:creationId xmlns:a16="http://schemas.microsoft.com/office/drawing/2014/main" id="{A04A625F-CC3F-2519-3110-DDB604453ECF}"/>
              </a:ext>
            </a:extLst>
          </p:cNvPr>
          <p:cNvCxnSpPr>
            <a:cxnSpLocks noChangeShapeType="1"/>
            <a:endCxn id="31" idx="3"/>
          </p:cNvCxnSpPr>
          <p:nvPr/>
        </p:nvCxnSpPr>
        <p:spPr bwMode="auto">
          <a:xfrm>
            <a:off x="9139665" y="9319114"/>
            <a:ext cx="1206696" cy="546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" name="AutoShape 93">
            <a:extLst>
              <a:ext uri="{FF2B5EF4-FFF2-40B4-BE49-F238E27FC236}">
                <a16:creationId xmlns:a16="http://schemas.microsoft.com/office/drawing/2014/main" id="{1C705ADB-BF70-0CFC-9282-E2AC4C86E93B}"/>
              </a:ext>
            </a:extLst>
          </p:cNvPr>
          <p:cNvCxnSpPr>
            <a:cxnSpLocks noChangeShapeType="1"/>
            <a:stCxn id="516" idx="5"/>
          </p:cNvCxnSpPr>
          <p:nvPr/>
        </p:nvCxnSpPr>
        <p:spPr bwMode="auto">
          <a:xfrm>
            <a:off x="9100603" y="9355860"/>
            <a:ext cx="890881" cy="960454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2" name="Oval 91">
            <a:extLst>
              <a:ext uri="{FF2B5EF4-FFF2-40B4-BE49-F238E27FC236}">
                <a16:creationId xmlns:a16="http://schemas.microsoft.com/office/drawing/2014/main" id="{E5D87439-93DD-CDA8-685A-06CBDB073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6524" y="10285316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4" name="AutoShape 93">
            <a:extLst>
              <a:ext uri="{FF2B5EF4-FFF2-40B4-BE49-F238E27FC236}">
                <a16:creationId xmlns:a16="http://schemas.microsoft.com/office/drawing/2014/main" id="{6D61E1D4-D44D-E8A4-962E-443675AE93D5}"/>
              </a:ext>
            </a:extLst>
          </p:cNvPr>
          <p:cNvCxnSpPr>
            <a:cxnSpLocks noChangeShapeType="1"/>
            <a:stCxn id="514" idx="6"/>
            <a:endCxn id="31" idx="2"/>
          </p:cNvCxnSpPr>
          <p:nvPr/>
        </p:nvCxnSpPr>
        <p:spPr bwMode="auto">
          <a:xfrm>
            <a:off x="9118039" y="8943481"/>
            <a:ext cx="1189831" cy="28816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" name="AutoShape 93">
            <a:extLst>
              <a:ext uri="{FF2B5EF4-FFF2-40B4-BE49-F238E27FC236}">
                <a16:creationId xmlns:a16="http://schemas.microsoft.com/office/drawing/2014/main" id="{78F3013C-F16F-DDD1-FE2D-84451E25B003}"/>
              </a:ext>
            </a:extLst>
          </p:cNvPr>
          <p:cNvCxnSpPr>
            <a:cxnSpLocks noChangeShapeType="1"/>
            <a:stCxn id="63" idx="6"/>
            <a:endCxn id="31" idx="1"/>
          </p:cNvCxnSpPr>
          <p:nvPr/>
        </p:nvCxnSpPr>
        <p:spPr bwMode="auto">
          <a:xfrm>
            <a:off x="9120420" y="8570454"/>
            <a:ext cx="1225941" cy="56827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91">
            <a:extLst>
              <a:ext uri="{FF2B5EF4-FFF2-40B4-BE49-F238E27FC236}">
                <a16:creationId xmlns:a16="http://schemas.microsoft.com/office/drawing/2014/main" id="{8A1CE124-E5F2-C2DC-1F36-EC70CE419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4594" y="10683459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0" name="Oval 91">
            <a:extLst>
              <a:ext uri="{FF2B5EF4-FFF2-40B4-BE49-F238E27FC236}">
                <a16:creationId xmlns:a16="http://schemas.microsoft.com/office/drawing/2014/main" id="{08994326-2F78-0453-D2F8-2D56ED2B70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4594" y="984871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" name="Oval 91">
            <a:extLst>
              <a:ext uri="{FF2B5EF4-FFF2-40B4-BE49-F238E27FC236}">
                <a16:creationId xmlns:a16="http://schemas.microsoft.com/office/drawing/2014/main" id="{BA4D0089-9CD2-1266-97F0-EA35D507A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7870" y="9100233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6" name="AutoShape 93">
            <a:extLst>
              <a:ext uri="{FF2B5EF4-FFF2-40B4-BE49-F238E27FC236}">
                <a16:creationId xmlns:a16="http://schemas.microsoft.com/office/drawing/2014/main" id="{1408ABDF-36BD-DBEA-7E84-F9055AA99D6F}"/>
              </a:ext>
            </a:extLst>
          </p:cNvPr>
          <p:cNvCxnSpPr>
            <a:cxnSpLocks noChangeShapeType="1"/>
            <a:stCxn id="525" idx="6"/>
            <a:endCxn id="513" idx="3"/>
          </p:cNvCxnSpPr>
          <p:nvPr/>
        </p:nvCxnSpPr>
        <p:spPr bwMode="auto">
          <a:xfrm>
            <a:off x="9118039" y="9684050"/>
            <a:ext cx="881739" cy="10777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7" name="AutoShape 93">
            <a:extLst>
              <a:ext uri="{FF2B5EF4-FFF2-40B4-BE49-F238E27FC236}">
                <a16:creationId xmlns:a16="http://schemas.microsoft.com/office/drawing/2014/main" id="{0E1F2B30-4E4C-E8E3-A459-C1FB7DEE8C3D}"/>
              </a:ext>
            </a:extLst>
          </p:cNvPr>
          <p:cNvCxnSpPr>
            <a:cxnSpLocks noChangeShapeType="1"/>
            <a:stCxn id="514" idx="5"/>
            <a:endCxn id="513" idx="1"/>
          </p:cNvCxnSpPr>
          <p:nvPr/>
        </p:nvCxnSpPr>
        <p:spPr bwMode="auto">
          <a:xfrm>
            <a:off x="9100603" y="8985576"/>
            <a:ext cx="899175" cy="58542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89D06391-13E8-4C9E-DCAE-3A95FC34A520}"/>
              </a:ext>
            </a:extLst>
          </p:cNvPr>
          <p:cNvCxnSpPr>
            <a:cxnSpLocks noChangeShapeType="1"/>
            <a:stCxn id="516" idx="6"/>
            <a:endCxn id="70" idx="3"/>
          </p:cNvCxnSpPr>
          <p:nvPr/>
        </p:nvCxnSpPr>
        <p:spPr bwMode="auto">
          <a:xfrm flipV="1">
            <a:off x="9118039" y="9061007"/>
            <a:ext cx="870010" cy="25275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" name="AutoShape 93">
            <a:extLst>
              <a:ext uri="{FF2B5EF4-FFF2-40B4-BE49-F238E27FC236}">
                <a16:creationId xmlns:a16="http://schemas.microsoft.com/office/drawing/2014/main" id="{D63F09DA-6CFF-6EF8-F9D0-F34F1EBDDC64}"/>
              </a:ext>
            </a:extLst>
          </p:cNvPr>
          <p:cNvCxnSpPr>
            <a:cxnSpLocks noChangeShapeType="1"/>
            <a:stCxn id="63" idx="6"/>
            <a:endCxn id="70" idx="1"/>
          </p:cNvCxnSpPr>
          <p:nvPr/>
        </p:nvCxnSpPr>
        <p:spPr bwMode="auto">
          <a:xfrm>
            <a:off x="9120420" y="8570454"/>
            <a:ext cx="867629" cy="2697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3" name="AutoShape 93">
            <a:extLst>
              <a:ext uri="{FF2B5EF4-FFF2-40B4-BE49-F238E27FC236}">
                <a16:creationId xmlns:a16="http://schemas.microsoft.com/office/drawing/2014/main" id="{B1374967-C37E-04D3-7F5E-0968CC30BF7D}"/>
              </a:ext>
            </a:extLst>
          </p:cNvPr>
          <p:cNvCxnSpPr>
            <a:cxnSpLocks noChangeShapeType="1"/>
            <a:stCxn id="63" idx="6"/>
            <a:endCxn id="65" idx="1"/>
          </p:cNvCxnSpPr>
          <p:nvPr/>
        </p:nvCxnSpPr>
        <p:spPr bwMode="auto">
          <a:xfrm flipV="1">
            <a:off x="9120420" y="8448328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4" name="AutoShape 94">
            <a:extLst>
              <a:ext uri="{FF2B5EF4-FFF2-40B4-BE49-F238E27FC236}">
                <a16:creationId xmlns:a16="http://schemas.microsoft.com/office/drawing/2014/main" id="{A3530D2D-F939-B67A-9D8C-2513120494A1}"/>
              </a:ext>
            </a:extLst>
          </p:cNvPr>
          <p:cNvCxnSpPr>
            <a:cxnSpLocks noChangeShapeType="1"/>
            <a:stCxn id="514" idx="7"/>
            <a:endCxn id="65" idx="2"/>
          </p:cNvCxnSpPr>
          <p:nvPr/>
        </p:nvCxnSpPr>
        <p:spPr bwMode="auto">
          <a:xfrm flipV="1">
            <a:off x="9100603" y="8567036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93">
            <a:extLst>
              <a:ext uri="{FF2B5EF4-FFF2-40B4-BE49-F238E27FC236}">
                <a16:creationId xmlns:a16="http://schemas.microsoft.com/office/drawing/2014/main" id="{6D70377B-30E5-7915-91A3-7696977B17A2}"/>
              </a:ext>
            </a:extLst>
          </p:cNvPr>
          <p:cNvCxnSpPr>
            <a:cxnSpLocks noChangeShapeType="1"/>
            <a:stCxn id="516" idx="5"/>
            <a:endCxn id="517" idx="1"/>
          </p:cNvCxnSpPr>
          <p:nvPr/>
        </p:nvCxnSpPr>
        <p:spPr bwMode="auto">
          <a:xfrm>
            <a:off x="9100603" y="9355860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83">
            <a:extLst>
              <a:ext uri="{FF2B5EF4-FFF2-40B4-BE49-F238E27FC236}">
                <a16:creationId xmlns:a16="http://schemas.microsoft.com/office/drawing/2014/main" id="{E4E56FE5-A71A-A93F-6217-BB5667621D5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96533" y="893990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84">
            <a:extLst>
              <a:ext uri="{FF2B5EF4-FFF2-40B4-BE49-F238E27FC236}">
                <a16:creationId xmlns:a16="http://schemas.microsoft.com/office/drawing/2014/main" id="{D0694E6B-4A76-31CB-6721-B19A201653C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96533" y="931376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85">
            <a:extLst>
              <a:ext uri="{FF2B5EF4-FFF2-40B4-BE49-F238E27FC236}">
                <a16:creationId xmlns:a16="http://schemas.microsoft.com/office/drawing/2014/main" id="{5E0A8CC9-009A-DD5B-504F-94A8477A0A7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96533" y="9685240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3" name="Oval 91">
            <a:extLst>
              <a:ext uri="{FF2B5EF4-FFF2-40B4-BE49-F238E27FC236}">
                <a16:creationId xmlns:a16="http://schemas.microsoft.com/office/drawing/2014/main" id="{77F4D47A-4547-B6BD-1FE1-0EF6BCB5B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3338" y="9141125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4" name="AutoShape 93">
            <a:extLst>
              <a:ext uri="{FF2B5EF4-FFF2-40B4-BE49-F238E27FC236}">
                <a16:creationId xmlns:a16="http://schemas.microsoft.com/office/drawing/2014/main" id="{72984652-02E6-9064-635E-1F8A4A09121A}"/>
              </a:ext>
            </a:extLst>
          </p:cNvPr>
          <p:cNvCxnSpPr>
            <a:cxnSpLocks noChangeShapeType="1"/>
            <a:stCxn id="514" idx="5"/>
            <a:endCxn id="53" idx="1"/>
          </p:cNvCxnSpPr>
          <p:nvPr/>
        </p:nvCxnSpPr>
        <p:spPr bwMode="auto">
          <a:xfrm>
            <a:off x="9100603" y="8985576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" name="AutoShape 94">
            <a:extLst>
              <a:ext uri="{FF2B5EF4-FFF2-40B4-BE49-F238E27FC236}">
                <a16:creationId xmlns:a16="http://schemas.microsoft.com/office/drawing/2014/main" id="{F289B1B9-BC1A-EB2D-9868-9A613ED0BE9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120420" y="9309002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" name="AutoShape 95">
            <a:extLst>
              <a:ext uri="{FF2B5EF4-FFF2-40B4-BE49-F238E27FC236}">
                <a16:creationId xmlns:a16="http://schemas.microsoft.com/office/drawing/2014/main" id="{0E15034A-ECAE-2507-720C-40273430ED19}"/>
              </a:ext>
            </a:extLst>
          </p:cNvPr>
          <p:cNvCxnSpPr>
            <a:cxnSpLocks noChangeShapeType="1"/>
            <a:endCxn id="53" idx="3"/>
          </p:cNvCxnSpPr>
          <p:nvPr/>
        </p:nvCxnSpPr>
        <p:spPr bwMode="auto">
          <a:xfrm flipV="1">
            <a:off x="9120420" y="9427711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" name="AutoShape 98">
            <a:extLst>
              <a:ext uri="{FF2B5EF4-FFF2-40B4-BE49-F238E27FC236}">
                <a16:creationId xmlns:a16="http://schemas.microsoft.com/office/drawing/2014/main" id="{E1A79F55-AB32-DC66-97BB-4A8118A859D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98913" y="1005909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565D365-E1B2-9D27-BB05-2B2AF2B95BF8}"/>
                  </a:ext>
                </a:extLst>
              </p:cNvPr>
              <p:cNvSpPr txBox="1"/>
              <p:nvPr/>
            </p:nvSpPr>
            <p:spPr>
              <a:xfrm>
                <a:off x="8122742" y="875047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565D365-E1B2-9D27-BB05-2B2AF2B95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42" y="8750479"/>
                <a:ext cx="52333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866771-7CB4-460D-0494-69AD6636DA61}"/>
                  </a:ext>
                </a:extLst>
              </p:cNvPr>
              <p:cNvSpPr txBox="1"/>
              <p:nvPr/>
            </p:nvSpPr>
            <p:spPr>
              <a:xfrm>
                <a:off x="8122741" y="9125128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866771-7CB4-460D-0494-69AD6636D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741" y="9125128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AAC0733-7BB7-6E33-5B89-393DB3781CE2}"/>
                  </a:ext>
                </a:extLst>
              </p:cNvPr>
              <p:cNvSpPr txBox="1"/>
              <p:nvPr/>
            </p:nvSpPr>
            <p:spPr>
              <a:xfrm>
                <a:off x="8116990" y="9479378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AAC0733-7BB7-6E33-5B89-393DB378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90" y="9479378"/>
                <a:ext cx="52333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88ED70-D49B-D4D4-33BF-76DDFC00BF20}"/>
                  </a:ext>
                </a:extLst>
              </p:cNvPr>
              <p:cNvSpPr txBox="1"/>
              <p:nvPr/>
            </p:nvSpPr>
            <p:spPr>
              <a:xfrm>
                <a:off x="8116989" y="9833628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A88ED70-D49B-D4D4-33BF-76DDFC00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89" y="9833628"/>
                <a:ext cx="52333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AutoShape 83">
            <a:extLst>
              <a:ext uri="{FF2B5EF4-FFF2-40B4-BE49-F238E27FC236}">
                <a16:creationId xmlns:a16="http://schemas.microsoft.com/office/drawing/2014/main" id="{DEFBA69D-679E-BAB4-83C7-4C2BD9868BD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498914" y="856688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3" name="Oval 113">
            <a:extLst>
              <a:ext uri="{FF2B5EF4-FFF2-40B4-BE49-F238E27FC236}">
                <a16:creationId xmlns:a16="http://schemas.microsoft.com/office/drawing/2014/main" id="{DF611D63-7CFC-0E9E-DE4C-21A88C125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357" y="851092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3E2BF9-DC28-8A41-DFC0-6BDC62922DF5}"/>
                  </a:ext>
                </a:extLst>
              </p:cNvPr>
              <p:cNvSpPr txBox="1"/>
              <p:nvPr/>
            </p:nvSpPr>
            <p:spPr>
              <a:xfrm>
                <a:off x="8116989" y="835499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63E2BF9-DC28-8A41-DFC0-6BDC62922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6989" y="8354992"/>
                <a:ext cx="52333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91">
            <a:extLst>
              <a:ext uri="{FF2B5EF4-FFF2-40B4-BE49-F238E27FC236}">
                <a16:creationId xmlns:a16="http://schemas.microsoft.com/office/drawing/2014/main" id="{41AD2790-8390-610F-8B40-F13D69F79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041" y="83991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6" name="AutoShape 83">
            <a:extLst>
              <a:ext uri="{FF2B5EF4-FFF2-40B4-BE49-F238E27FC236}">
                <a16:creationId xmlns:a16="http://schemas.microsoft.com/office/drawing/2014/main" id="{B619BB05-E1D4-E032-B85B-BE64B5CFEC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42797" y="8563310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" name="AutoShape 83">
            <a:extLst>
              <a:ext uri="{FF2B5EF4-FFF2-40B4-BE49-F238E27FC236}">
                <a16:creationId xmlns:a16="http://schemas.microsoft.com/office/drawing/2014/main" id="{759002EF-3E0F-33EF-7EB1-2541BB5A602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42797" y="9310860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" name="AutoShape 83">
            <a:extLst>
              <a:ext uri="{FF2B5EF4-FFF2-40B4-BE49-F238E27FC236}">
                <a16:creationId xmlns:a16="http://schemas.microsoft.com/office/drawing/2014/main" id="{D527E54D-7E71-496C-1D64-8AC01957A69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32928" y="10061082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" name="AutoShape 93">
            <a:extLst>
              <a:ext uri="{FF2B5EF4-FFF2-40B4-BE49-F238E27FC236}">
                <a16:creationId xmlns:a16="http://schemas.microsoft.com/office/drawing/2014/main" id="{DBB6DA32-0B0B-4024-8370-023DDDEBCCDF}"/>
              </a:ext>
            </a:extLst>
          </p:cNvPr>
          <p:cNvCxnSpPr>
            <a:cxnSpLocks noChangeShapeType="1"/>
            <a:stCxn id="514" idx="6"/>
            <a:endCxn id="70" idx="2"/>
          </p:cNvCxnSpPr>
          <p:nvPr/>
        </p:nvCxnSpPr>
        <p:spPr bwMode="auto">
          <a:xfrm>
            <a:off x="9118039" y="8943481"/>
            <a:ext cx="824275" cy="711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" name="Oval 91">
            <a:extLst>
              <a:ext uri="{FF2B5EF4-FFF2-40B4-BE49-F238E27FC236}">
                <a16:creationId xmlns:a16="http://schemas.microsoft.com/office/drawing/2014/main" id="{913B0664-BB04-D499-8252-C8A92D178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2314" y="879444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1" name="AutoShape 93">
            <a:extLst>
              <a:ext uri="{FF2B5EF4-FFF2-40B4-BE49-F238E27FC236}">
                <a16:creationId xmlns:a16="http://schemas.microsoft.com/office/drawing/2014/main" id="{0DA022CF-9FDE-89DD-4429-0F24E9E643A0}"/>
              </a:ext>
            </a:extLst>
          </p:cNvPr>
          <p:cNvCxnSpPr>
            <a:cxnSpLocks noChangeShapeType="1"/>
            <a:stCxn id="516" idx="6"/>
            <a:endCxn id="513" idx="2"/>
          </p:cNvCxnSpPr>
          <p:nvPr/>
        </p:nvCxnSpPr>
        <p:spPr bwMode="auto">
          <a:xfrm>
            <a:off x="9118039" y="9313765"/>
            <a:ext cx="836004" cy="36764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" name="AutoShape 93">
            <a:extLst>
              <a:ext uri="{FF2B5EF4-FFF2-40B4-BE49-F238E27FC236}">
                <a16:creationId xmlns:a16="http://schemas.microsoft.com/office/drawing/2014/main" id="{DFE318B4-BAC6-6854-320F-9BFA3DCEE47D}"/>
              </a:ext>
            </a:extLst>
          </p:cNvPr>
          <p:cNvCxnSpPr>
            <a:cxnSpLocks noChangeShapeType="1"/>
            <a:stCxn id="525" idx="6"/>
          </p:cNvCxnSpPr>
          <p:nvPr/>
        </p:nvCxnSpPr>
        <p:spPr bwMode="auto">
          <a:xfrm>
            <a:off x="9118039" y="9684050"/>
            <a:ext cx="824275" cy="750972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" name="AutoShape 93">
            <a:extLst>
              <a:ext uri="{FF2B5EF4-FFF2-40B4-BE49-F238E27FC236}">
                <a16:creationId xmlns:a16="http://schemas.microsoft.com/office/drawing/2014/main" id="{3299A8C2-6623-A419-283C-61F781A78024}"/>
              </a:ext>
            </a:extLst>
          </p:cNvPr>
          <p:cNvCxnSpPr>
            <a:cxnSpLocks noChangeShapeType="1"/>
            <a:stCxn id="526" idx="6"/>
            <a:endCxn id="22" idx="3"/>
          </p:cNvCxnSpPr>
          <p:nvPr/>
        </p:nvCxnSpPr>
        <p:spPr bwMode="auto">
          <a:xfrm>
            <a:off x="9120420" y="10057906"/>
            <a:ext cx="861839" cy="493972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2" name="AutoShape 83">
            <a:extLst>
              <a:ext uri="{FF2B5EF4-FFF2-40B4-BE49-F238E27FC236}">
                <a16:creationId xmlns:a16="http://schemas.microsoft.com/office/drawing/2014/main" id="{1CAD5554-C9FB-DB75-AF16-1BDB2B8DFA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54611" y="894808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13" name="Oval 91">
            <a:extLst>
              <a:ext uri="{FF2B5EF4-FFF2-40B4-BE49-F238E27FC236}">
                <a16:creationId xmlns:a16="http://schemas.microsoft.com/office/drawing/2014/main" id="{3049EABE-067D-1734-F1B8-8C84DB8608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54043" y="9525264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14" name="Oval 113">
            <a:extLst>
              <a:ext uri="{FF2B5EF4-FFF2-40B4-BE49-F238E27FC236}">
                <a16:creationId xmlns:a16="http://schemas.microsoft.com/office/drawing/2014/main" id="{AECCF45D-09E1-B561-954A-9BA91F31B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8976" y="8883949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515" name="AutoShape 95">
            <a:extLst>
              <a:ext uri="{FF2B5EF4-FFF2-40B4-BE49-F238E27FC236}">
                <a16:creationId xmlns:a16="http://schemas.microsoft.com/office/drawing/2014/main" id="{1F086E1B-73F8-4DA1-C388-A3FBF920480C}"/>
              </a:ext>
            </a:extLst>
          </p:cNvPr>
          <p:cNvCxnSpPr>
            <a:cxnSpLocks noChangeShapeType="1"/>
            <a:stCxn id="516" idx="7"/>
            <a:endCxn id="65" idx="3"/>
          </p:cNvCxnSpPr>
          <p:nvPr/>
        </p:nvCxnSpPr>
        <p:spPr bwMode="auto">
          <a:xfrm flipV="1">
            <a:off x="9100603" y="8685744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16" name="Oval 116">
            <a:extLst>
              <a:ext uri="{FF2B5EF4-FFF2-40B4-BE49-F238E27FC236}">
                <a16:creationId xmlns:a16="http://schemas.microsoft.com/office/drawing/2014/main" id="{FF3C85DE-17CC-468B-F853-A1C5269DA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8976" y="9254233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17" name="Oval 91">
            <a:extLst>
              <a:ext uri="{FF2B5EF4-FFF2-40B4-BE49-F238E27FC236}">
                <a16:creationId xmlns:a16="http://schemas.microsoft.com/office/drawing/2014/main" id="{FBBE5A68-518E-B80A-D41B-04ADD97C7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7041" y="9895315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18" name="AutoShape 94">
            <a:extLst>
              <a:ext uri="{FF2B5EF4-FFF2-40B4-BE49-F238E27FC236}">
                <a16:creationId xmlns:a16="http://schemas.microsoft.com/office/drawing/2014/main" id="{0553A328-B46B-DA4F-6E9F-7EBA48CCFAF6}"/>
              </a:ext>
            </a:extLst>
          </p:cNvPr>
          <p:cNvCxnSpPr>
            <a:cxnSpLocks noChangeShapeType="1"/>
            <a:stCxn id="525" idx="5"/>
            <a:endCxn id="517" idx="2"/>
          </p:cNvCxnSpPr>
          <p:nvPr/>
        </p:nvCxnSpPr>
        <p:spPr bwMode="auto">
          <a:xfrm>
            <a:off x="9100603" y="9726145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9" name="AutoShape 95">
            <a:extLst>
              <a:ext uri="{FF2B5EF4-FFF2-40B4-BE49-F238E27FC236}">
                <a16:creationId xmlns:a16="http://schemas.microsoft.com/office/drawing/2014/main" id="{28111EC8-92F2-089A-BD27-D862D457F3CD}"/>
              </a:ext>
            </a:extLst>
          </p:cNvPr>
          <p:cNvCxnSpPr>
            <a:cxnSpLocks noChangeShapeType="1"/>
            <a:stCxn id="526" idx="6"/>
            <a:endCxn id="517" idx="3"/>
          </p:cNvCxnSpPr>
          <p:nvPr/>
        </p:nvCxnSpPr>
        <p:spPr bwMode="auto">
          <a:xfrm>
            <a:off x="9120420" y="10057906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0" name="AutoShape 83">
            <a:extLst>
              <a:ext uri="{FF2B5EF4-FFF2-40B4-BE49-F238E27FC236}">
                <a16:creationId xmlns:a16="http://schemas.microsoft.com/office/drawing/2014/main" id="{527F98B4-0C69-1570-04F0-7D4E55D4837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66340" y="9681412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1" name="AutoShape 83">
            <a:extLst>
              <a:ext uri="{FF2B5EF4-FFF2-40B4-BE49-F238E27FC236}">
                <a16:creationId xmlns:a16="http://schemas.microsoft.com/office/drawing/2014/main" id="{13653BBC-73DE-3832-1006-3CEFC72631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266340" y="10435022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2" name="AutoShape 83">
            <a:extLst>
              <a:ext uri="{FF2B5EF4-FFF2-40B4-BE49-F238E27FC236}">
                <a16:creationId xmlns:a16="http://schemas.microsoft.com/office/drawing/2014/main" id="{DFE48149-8471-3D3B-2478-B5B8403174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77427" y="9231649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3" name="AutoShape 83">
            <a:extLst>
              <a:ext uri="{FF2B5EF4-FFF2-40B4-BE49-F238E27FC236}">
                <a16:creationId xmlns:a16="http://schemas.microsoft.com/office/drawing/2014/main" id="{335ECB78-8259-0D49-2589-11F345F7633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77427" y="9984478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4" name="AutoShape 83">
            <a:extLst>
              <a:ext uri="{FF2B5EF4-FFF2-40B4-BE49-F238E27FC236}">
                <a16:creationId xmlns:a16="http://schemas.microsoft.com/office/drawing/2014/main" id="{D62CCFD4-D072-E17F-9BC8-FC1820294F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83227" y="10819227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25" name="Oval 115">
            <a:extLst>
              <a:ext uri="{FF2B5EF4-FFF2-40B4-BE49-F238E27FC236}">
                <a16:creationId xmlns:a16="http://schemas.microsoft.com/office/drawing/2014/main" id="{0DBF50D1-F406-BA43-9CC1-09709C39C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8976" y="9624518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26" name="Oval 118">
            <a:extLst>
              <a:ext uri="{FF2B5EF4-FFF2-40B4-BE49-F238E27FC236}">
                <a16:creationId xmlns:a16="http://schemas.microsoft.com/office/drawing/2014/main" id="{2AEA1438-1627-CBC9-A875-544B2973A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357" y="9998374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20347DD7-401D-9837-36F1-66D2C8A97F58}"/>
                  </a:ext>
                </a:extLst>
              </p:cNvPr>
              <p:cNvSpPr txBox="1"/>
              <p:nvPr/>
            </p:nvSpPr>
            <p:spPr>
              <a:xfrm>
                <a:off x="10380716" y="8373115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1_1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7" name="TextBox 526">
                <a:extLst>
                  <a:ext uri="{FF2B5EF4-FFF2-40B4-BE49-F238E27FC236}">
                    <a16:creationId xmlns:a16="http://schemas.microsoft.com/office/drawing/2014/main" id="{20347DD7-401D-9837-36F1-66D2C8A97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0716" y="8373115"/>
                <a:ext cx="603902" cy="37863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8293308E-E3E7-7767-B173-52BA068058A0}"/>
                  </a:ext>
                </a:extLst>
              </p:cNvPr>
              <p:cNvSpPr txBox="1"/>
              <p:nvPr/>
            </p:nvSpPr>
            <p:spPr>
              <a:xfrm>
                <a:off x="10149129" y="9265958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1_2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8" name="TextBox 527">
                <a:extLst>
                  <a:ext uri="{FF2B5EF4-FFF2-40B4-BE49-F238E27FC236}">
                    <a16:creationId xmlns:a16="http://schemas.microsoft.com/office/drawing/2014/main" id="{8293308E-E3E7-7767-B173-52BA06805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129" y="9265958"/>
                <a:ext cx="603902" cy="37863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FF2346A5-EB55-695B-9C0B-42F4F6DF716B}"/>
                  </a:ext>
                </a:extLst>
              </p:cNvPr>
              <p:cNvSpPr txBox="1"/>
              <p:nvPr/>
            </p:nvSpPr>
            <p:spPr>
              <a:xfrm>
                <a:off x="10144059" y="10003075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1_3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9" name="TextBox 528">
                <a:extLst>
                  <a:ext uri="{FF2B5EF4-FFF2-40B4-BE49-F238E27FC236}">
                    <a16:creationId xmlns:a16="http://schemas.microsoft.com/office/drawing/2014/main" id="{FF2346A5-EB55-695B-9C0B-42F4F6DF7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4059" y="10003075"/>
                <a:ext cx="603902" cy="37863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A63012C5-9EF0-EFE2-D10E-E2282AEDB374}"/>
                  </a:ext>
                </a:extLst>
              </p:cNvPr>
              <p:cNvSpPr txBox="1"/>
              <p:nvPr/>
            </p:nvSpPr>
            <p:spPr>
              <a:xfrm>
                <a:off x="10636339" y="8728112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2_1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0" name="TextBox 529">
                <a:extLst>
                  <a:ext uri="{FF2B5EF4-FFF2-40B4-BE49-F238E27FC236}">
                    <a16:creationId xmlns:a16="http://schemas.microsoft.com/office/drawing/2014/main" id="{A63012C5-9EF0-EFE2-D10E-E2282AEDB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6339" y="8728112"/>
                <a:ext cx="603902" cy="37863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D7F76F45-D7B3-1D6B-8050-21AD8749FECD}"/>
                  </a:ext>
                </a:extLst>
              </p:cNvPr>
              <p:cNvSpPr txBox="1"/>
              <p:nvPr/>
            </p:nvSpPr>
            <p:spPr>
              <a:xfrm>
                <a:off x="10671141" y="9470080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2_2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1" name="TextBox 530">
                <a:extLst>
                  <a:ext uri="{FF2B5EF4-FFF2-40B4-BE49-F238E27FC236}">
                    <a16:creationId xmlns:a16="http://schemas.microsoft.com/office/drawing/2014/main" id="{D7F76F45-D7B3-1D6B-8050-21AD8749F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141" y="9470080"/>
                <a:ext cx="603902" cy="37863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A01310E8-AB11-7ED8-E3BF-09A5D005BA53}"/>
                  </a:ext>
                </a:extLst>
              </p:cNvPr>
              <p:cNvSpPr txBox="1"/>
              <p:nvPr/>
            </p:nvSpPr>
            <p:spPr>
              <a:xfrm>
                <a:off x="10671141" y="10220149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2_3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2" name="TextBox 531">
                <a:extLst>
                  <a:ext uri="{FF2B5EF4-FFF2-40B4-BE49-F238E27FC236}">
                    <a16:creationId xmlns:a16="http://schemas.microsoft.com/office/drawing/2014/main" id="{A01310E8-AB11-7ED8-E3BF-09A5D005B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1141" y="10220149"/>
                <a:ext cx="603902" cy="37863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8AFB4D57-16E5-3780-3D58-8A87DB498325}"/>
                  </a:ext>
                </a:extLst>
              </p:cNvPr>
              <p:cNvSpPr txBox="1"/>
              <p:nvPr/>
            </p:nvSpPr>
            <p:spPr>
              <a:xfrm>
                <a:off x="10846003" y="9037161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2_1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3" name="TextBox 532">
                <a:extLst>
                  <a:ext uri="{FF2B5EF4-FFF2-40B4-BE49-F238E27FC236}">
                    <a16:creationId xmlns:a16="http://schemas.microsoft.com/office/drawing/2014/main" id="{8AFB4D57-16E5-3780-3D58-8A87DB498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6003" y="9037161"/>
                <a:ext cx="603902" cy="37863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946235A3-8BC9-99BD-02F4-F04F28842BBF}"/>
                  </a:ext>
                </a:extLst>
              </p:cNvPr>
              <p:cNvSpPr txBox="1"/>
              <p:nvPr/>
            </p:nvSpPr>
            <p:spPr>
              <a:xfrm>
                <a:off x="10911267" y="9809059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2_2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4" name="TextBox 533">
                <a:extLst>
                  <a:ext uri="{FF2B5EF4-FFF2-40B4-BE49-F238E27FC236}">
                    <a16:creationId xmlns:a16="http://schemas.microsoft.com/office/drawing/2014/main" id="{946235A3-8BC9-99BD-02F4-F04F2884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267" y="9809059"/>
                <a:ext cx="603902" cy="37863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86E06E82-F8D8-CDF7-C6BC-2E70C6EDD4A3}"/>
                  </a:ext>
                </a:extLst>
              </p:cNvPr>
              <p:cNvSpPr txBox="1"/>
              <p:nvPr/>
            </p:nvSpPr>
            <p:spPr>
              <a:xfrm>
                <a:off x="10911267" y="10639968"/>
                <a:ext cx="603902" cy="378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2_3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86E06E82-F8D8-CDF7-C6BC-2E70C6EDD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1267" y="10639968"/>
                <a:ext cx="603902" cy="37863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B8D59A0-F5FD-62AC-8EC5-99F08D01A06F}"/>
              </a:ext>
            </a:extLst>
          </p:cNvPr>
          <p:cNvCxnSpPr>
            <a:cxnSpLocks/>
          </p:cNvCxnSpPr>
          <p:nvPr/>
        </p:nvCxnSpPr>
        <p:spPr>
          <a:xfrm flipH="1" flipV="1">
            <a:off x="5485579" y="852165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C03F17A-FEEC-5EBF-7675-740869DE5749}"/>
              </a:ext>
            </a:extLst>
          </p:cNvPr>
          <p:cNvCxnSpPr>
            <a:cxnSpLocks/>
          </p:cNvCxnSpPr>
          <p:nvPr/>
        </p:nvCxnSpPr>
        <p:spPr>
          <a:xfrm flipH="1" flipV="1">
            <a:off x="5485783" y="9258093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566C541C-868A-6CC9-98D9-E6B07A6B64E2}"/>
              </a:ext>
            </a:extLst>
          </p:cNvPr>
          <p:cNvCxnSpPr>
            <a:cxnSpLocks/>
          </p:cNvCxnSpPr>
          <p:nvPr/>
        </p:nvCxnSpPr>
        <p:spPr>
          <a:xfrm flipH="1" flipV="1">
            <a:off x="5805783" y="8899122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CFAF56F-99D5-8907-B0A3-E2A92229FD88}"/>
              </a:ext>
            </a:extLst>
          </p:cNvPr>
          <p:cNvCxnSpPr>
            <a:cxnSpLocks/>
          </p:cNvCxnSpPr>
          <p:nvPr/>
        </p:nvCxnSpPr>
        <p:spPr>
          <a:xfrm flipH="1" flipV="1">
            <a:off x="5811638" y="9657605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2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59DD3-01B5-086B-11EF-F3C6B070F841}"/>
              </a:ext>
            </a:extLst>
          </p:cNvPr>
          <p:cNvSpPr/>
          <p:nvPr/>
        </p:nvSpPr>
        <p:spPr>
          <a:xfrm>
            <a:off x="1046598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CDB34-C313-8F7E-CE8D-4746340D30E1}"/>
              </a:ext>
            </a:extLst>
          </p:cNvPr>
          <p:cNvSpPr/>
          <p:nvPr/>
        </p:nvSpPr>
        <p:spPr>
          <a:xfrm>
            <a:off x="1098811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2A054-B1DC-4785-831E-EB10C696000F}"/>
              </a:ext>
            </a:extLst>
          </p:cNvPr>
          <p:cNvSpPr/>
          <p:nvPr/>
        </p:nvSpPr>
        <p:spPr>
          <a:xfrm>
            <a:off x="11510243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2CBCB-729D-58F4-2B73-65D09F794453}"/>
              </a:ext>
            </a:extLst>
          </p:cNvPr>
          <p:cNvSpPr/>
          <p:nvPr/>
        </p:nvSpPr>
        <p:spPr>
          <a:xfrm>
            <a:off x="12032374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73BA-3929-3D6F-B6B0-C266C6964DFF}"/>
              </a:ext>
            </a:extLst>
          </p:cNvPr>
          <p:cNvSpPr/>
          <p:nvPr/>
        </p:nvSpPr>
        <p:spPr>
          <a:xfrm>
            <a:off x="1046598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A4BE9-DD1D-FD9A-1EBC-D9A231D08590}"/>
              </a:ext>
            </a:extLst>
          </p:cNvPr>
          <p:cNvSpPr/>
          <p:nvPr/>
        </p:nvSpPr>
        <p:spPr>
          <a:xfrm>
            <a:off x="1098811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BCDED-4CD2-0851-94A1-F309BDEFDC7F}"/>
              </a:ext>
            </a:extLst>
          </p:cNvPr>
          <p:cNvSpPr/>
          <p:nvPr/>
        </p:nvSpPr>
        <p:spPr>
          <a:xfrm>
            <a:off x="11510243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9307-A0A2-4B15-773C-FE957271B4F0}"/>
              </a:ext>
            </a:extLst>
          </p:cNvPr>
          <p:cNvSpPr/>
          <p:nvPr/>
        </p:nvSpPr>
        <p:spPr>
          <a:xfrm>
            <a:off x="12032374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3CB15-91C2-1B2F-F95B-F9D44695C459}"/>
              </a:ext>
            </a:extLst>
          </p:cNvPr>
          <p:cNvSpPr/>
          <p:nvPr/>
        </p:nvSpPr>
        <p:spPr>
          <a:xfrm>
            <a:off x="1046598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97853-9CAF-EF75-7273-6F68DF273C24}"/>
              </a:ext>
            </a:extLst>
          </p:cNvPr>
          <p:cNvSpPr/>
          <p:nvPr/>
        </p:nvSpPr>
        <p:spPr>
          <a:xfrm>
            <a:off x="1098811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24DB8-EB12-2477-A1D9-E78324B347B5}"/>
              </a:ext>
            </a:extLst>
          </p:cNvPr>
          <p:cNvSpPr/>
          <p:nvPr/>
        </p:nvSpPr>
        <p:spPr>
          <a:xfrm>
            <a:off x="11510243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B198A-7FF3-DEEE-A43A-AD08029E5C37}"/>
              </a:ext>
            </a:extLst>
          </p:cNvPr>
          <p:cNvSpPr/>
          <p:nvPr/>
        </p:nvSpPr>
        <p:spPr>
          <a:xfrm>
            <a:off x="12032374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9FD37-C9D0-6482-AD9B-02CB68A42EAE}"/>
              </a:ext>
            </a:extLst>
          </p:cNvPr>
          <p:cNvSpPr/>
          <p:nvPr/>
        </p:nvSpPr>
        <p:spPr>
          <a:xfrm>
            <a:off x="1046598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A5702-DFC1-62A6-C184-AD5FACCFA36D}"/>
              </a:ext>
            </a:extLst>
          </p:cNvPr>
          <p:cNvSpPr/>
          <p:nvPr/>
        </p:nvSpPr>
        <p:spPr>
          <a:xfrm>
            <a:off x="1098811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71292-1B4F-5608-FC76-91B81E28F78E}"/>
              </a:ext>
            </a:extLst>
          </p:cNvPr>
          <p:cNvSpPr/>
          <p:nvPr/>
        </p:nvSpPr>
        <p:spPr>
          <a:xfrm>
            <a:off x="11510243" y="281679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D402-131E-39E6-69E6-FFE1D35B5032}"/>
              </a:ext>
            </a:extLst>
          </p:cNvPr>
          <p:cNvSpPr/>
          <p:nvPr/>
        </p:nvSpPr>
        <p:spPr>
          <a:xfrm>
            <a:off x="12032374" y="281679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7AA6D3-B824-8E9E-511A-F45E06CE71DB}"/>
              </a:ext>
            </a:extLst>
          </p:cNvPr>
          <p:cNvGrpSpPr/>
          <p:nvPr/>
        </p:nvGrpSpPr>
        <p:grpSpPr>
          <a:xfrm>
            <a:off x="8199351" y="1241311"/>
            <a:ext cx="2088521" cy="2085192"/>
            <a:chOff x="6826504" y="1374355"/>
            <a:chExt cx="2088521" cy="20851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74F087-AB87-7F70-1DB0-DB28B24A270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14C3EA-3736-7902-E61D-F5A984FE6E2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3450CC-676A-B147-76AF-27E2CA31BB7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DDE477-F52A-3D03-CD61-7F588737ED7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528437-C925-DD1B-A683-6587F215BDE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795950-A250-6926-FA96-3C35DD43767C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CBF7B7-430D-4793-7700-B05245E4D0D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78C641-C0F6-89C2-115D-114B1BFD6DA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2AAEE3-1EF4-0ED4-85FA-258F7BDDFA4D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36B8B2-C625-3FB1-89A7-6355D29F79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A2CDD9-BE13-00DF-654E-5DE74BC9C5C0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33744F-3A68-2812-3BAC-53BE2D226AC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C78EE2-E13D-A8C6-49E8-B03DBEAAAFE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A313D7-0593-AA3B-9CE1-99CAD2F9EB0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410F39-A4DF-EF2C-B282-87BAD8018122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789358-1CD2-0CD8-5466-C352DEB0B92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C6D776-5AEA-5804-A99B-29DD0FCA67EB}"/>
              </a:ext>
            </a:extLst>
          </p:cNvPr>
          <p:cNvGrpSpPr/>
          <p:nvPr/>
        </p:nvGrpSpPr>
        <p:grpSpPr>
          <a:xfrm>
            <a:off x="10465983" y="3473131"/>
            <a:ext cx="2088521" cy="2085192"/>
            <a:chOff x="6826504" y="1374355"/>
            <a:chExt cx="2088521" cy="20851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F3773B-B575-E088-DF39-83E76E7A30F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54C133-8957-1B41-B69D-515834C4F413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257B40-1D8C-9939-E2C6-368C672FBDD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8569F4-5693-FB03-7BCD-74496A8BA02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971F2C-F4B3-25D6-ED2D-99849EC4BE0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C2452F-1E0D-BC1C-1DBF-6FFD7DBEF6F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5493F4-D13C-78B3-B58A-0CFB7C9A26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8C3A66-02FF-32EA-D942-CB01F4A67A6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80ADBE-FF18-4859-037B-46FF1617DC2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2E14B0-5370-8FE6-042C-85A49F0C375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820189-C627-2C14-F389-F55765736E6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6DDAF8-B132-799C-BD3E-7AE88DB15D3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49C446-4064-7B78-4B58-2E511341D8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EF90851-7D5B-B2DB-9967-51E71161523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82F797-260E-7DD2-3687-5CCF07D18EE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928FD77-EF09-79AE-891E-6DBD137FDF4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816274-EB3D-75E2-665B-691F78E168C3}"/>
              </a:ext>
            </a:extLst>
          </p:cNvPr>
          <p:cNvGrpSpPr/>
          <p:nvPr/>
        </p:nvGrpSpPr>
        <p:grpSpPr>
          <a:xfrm>
            <a:off x="8199351" y="3471431"/>
            <a:ext cx="2088521" cy="2085192"/>
            <a:chOff x="6826504" y="1374355"/>
            <a:chExt cx="2088521" cy="208519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AB18EE-D333-F84E-5327-8B66733CA29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E840A1-32BF-B124-4210-CD7E9549CE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331CD2-5AE5-952F-59E7-5DFE15A395E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636BAA8-0348-EE77-75F2-43AA2A9CFC4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EEB72-EF3F-4201-E1D8-07504FB841E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61D841-687A-DDC0-181C-7AD0ADD6946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EC577A-771A-6ABC-91FA-E3A58F4009F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244079-0F26-2520-2003-C6AF06BA9B2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550D92-4A5F-1835-B6FA-859FE966A43C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9A1A6D-1AEE-016C-8D1C-9949F921FC7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A1D89E-27F9-08E6-1D44-11AD673B5D6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A66EB9B-D676-1550-C0F0-33E6E3940E4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758481-9263-B187-DBA1-4EB5B8AF19E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0C6A1F-E71E-65EF-76A9-615238E985F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5B48F19-83A5-99A5-D302-5B88F42CCB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B39B372-44E9-EC62-1DD7-81843708F61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673B89-3253-4DAD-D363-ADFF715AC2EF}"/>
              </a:ext>
            </a:extLst>
          </p:cNvPr>
          <p:cNvGrpSpPr/>
          <p:nvPr/>
        </p:nvGrpSpPr>
        <p:grpSpPr>
          <a:xfrm>
            <a:off x="10465983" y="5698259"/>
            <a:ext cx="2088521" cy="2085192"/>
            <a:chOff x="6826504" y="1374355"/>
            <a:chExt cx="2088521" cy="208519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860859-0EF2-A742-13D7-9BC0DB796D8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3E0961-755F-180C-4CBB-EAE0DDD7EECD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33D506-B52F-30F6-139B-E572750EE5E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D4EDFF2-01AE-D687-C71F-014A95593A32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AF9F3CB-E5B4-4C80-0B79-DC0D4592F88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0565F-5756-E969-03D1-3C9A26F7AF3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EC53B04-635B-91AA-C271-96840608AB8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F48B36-7E61-B7E4-29DE-FBB2F31B765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BDBF11-C69D-01DB-BCC1-A4BD2A986A97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88E395-865D-2D55-EBF7-6034E023F66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CD18D3-DF50-6A51-3874-16AD3EBDAA3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2A7EAA-5EBB-5854-6007-0E1E50FBCD4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33D25D8-2DE8-BDE5-D778-BE749DE97CA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63963E2-4EE4-C17C-84DF-AE01A6A4D27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F6EA057-324A-D360-D60F-042D7EBD35B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649932-81E4-9AC8-458B-11BE4408ACD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8482B6-9622-6270-D7A1-DBEC25D8184D}"/>
              </a:ext>
            </a:extLst>
          </p:cNvPr>
          <p:cNvGrpSpPr/>
          <p:nvPr/>
        </p:nvGrpSpPr>
        <p:grpSpPr>
          <a:xfrm>
            <a:off x="8199351" y="5696559"/>
            <a:ext cx="2088521" cy="2085192"/>
            <a:chOff x="6826504" y="1374355"/>
            <a:chExt cx="2088521" cy="208519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10CFC7-6C94-2CDF-8FA5-58C509204D7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F13B54-27EF-7565-3EF9-4F35137F9A2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2406C79-7EAF-EFD8-7635-26E4D13A7B2C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6A4A3E-5780-CB5B-A470-3DEEA75AED0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76DE76-4583-32E0-7363-23062C95F21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B967C2-9A19-1224-10F6-D9F6DD715A3B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EA91B8-E2D8-4A43-BAFE-113A70E68D3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D2DD3D-AE6B-4AEF-313C-6523C1AB21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1AE1BF-14BA-3E51-CCC1-32AA972AADDB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D745DB5-4484-16FF-7197-BAECF7A5E35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C92D98-C5C5-C738-50ED-1556A3752364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476FD7-C47D-73AC-90E5-A9509230AA7A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6F1BAA8-5A54-3DA8-2F0A-31BF374753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573160-FC94-650A-72A2-9AFB58CA0ED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BD2195-F8C8-4766-A228-8F4DE4CFF1C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9A27BF9-A2C8-1AC1-8798-D1E4D67A8EB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608901-BBA8-4A20-E07F-27719283700E}"/>
              </a:ext>
            </a:extLst>
          </p:cNvPr>
          <p:cNvGrpSpPr/>
          <p:nvPr/>
        </p:nvGrpSpPr>
        <p:grpSpPr>
          <a:xfrm>
            <a:off x="5644271" y="1235894"/>
            <a:ext cx="2088521" cy="2085192"/>
            <a:chOff x="6826504" y="1374355"/>
            <a:chExt cx="2088521" cy="208519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31467B3-1E85-CDD7-4A54-8BBED0870A6F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CAF4346-FC27-A88F-45D1-995D3C5E08A7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D12E41-2B8C-BC13-D996-E022D6F81CF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EA630BF-2595-385E-4B37-2C5F4386261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26ABF92-CEF8-E31C-3427-35466FC123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90A66E5-2F4D-DBC8-D558-A02DFC459C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254DE0-B8FD-242F-2AC8-7BFB50EF5A08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71957D-78DB-3244-B231-903AC215F6B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D8BFC68-71ED-4300-E287-DA8EF9BCBFB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12F6C4-F709-DABA-F6F6-F8DCC9DC960D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2D14B58-A031-DB1B-1994-3413E0FFA4B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A37D46-12FF-19E4-DA28-692D422BA4E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E0C48E8-E762-9EEA-B2BA-C0FFA6697A5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81B7DE1-23CA-80F5-EC1C-4EBA5DF1126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30C5F4F-6FED-9ADB-B432-482181D0461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1C0E93-6009-84A0-12C9-DA03A12BBFD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B261FD-AE70-BDB8-997D-277154C46621}"/>
              </a:ext>
            </a:extLst>
          </p:cNvPr>
          <p:cNvGrpSpPr/>
          <p:nvPr/>
        </p:nvGrpSpPr>
        <p:grpSpPr>
          <a:xfrm>
            <a:off x="3377640" y="1242161"/>
            <a:ext cx="2088521" cy="2085192"/>
            <a:chOff x="6826504" y="1374355"/>
            <a:chExt cx="2088521" cy="208519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28AD00-6744-2E77-EBFE-C01F32C5AC6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5526B05-C583-9F68-8262-71B5FD760ED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469332-9334-1529-CC24-B8A4C4C3A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DD91B3-AB7C-3242-7804-9CCA64BE9D9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45109E-625B-3F88-1339-9147C273270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0A4382-5677-153A-5DB7-DAD2235B3D8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61364E-8825-F587-BB84-701847F3F6D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F716B2-1882-B777-7A29-B0FB1205B36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A5A3BFE-906A-089A-105D-66CBCA7C81A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5BE3119-BA55-2913-FE2B-B856FF45BCE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225AC3F-E2F2-1DF2-41EA-67B9D9DECA8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90E51C3-43E4-BE55-1A90-A331513B717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9BEF1-8FE3-96D5-EA71-12526EEBFC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C33BFD-E70F-68A0-5B28-A986DA65C8B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E453CD-5201-7373-ADCA-E138DE52A9E9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67391BA-E5F8-E7F4-9EF3-D61FD0DCBA0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36B1B4-2C34-7EA0-E80D-BB1A4E944812}"/>
              </a:ext>
            </a:extLst>
          </p:cNvPr>
          <p:cNvGrpSpPr/>
          <p:nvPr/>
        </p:nvGrpSpPr>
        <p:grpSpPr>
          <a:xfrm>
            <a:off x="1111008" y="1240461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B3E7B8-03D2-0133-5152-1089F98ABD8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BC1411-290B-6A5B-1B72-2867445C6C0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5CBC1-19BD-1824-612A-CFE120B0CCA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2FA4D4-76C2-40DA-E6DD-AB88EBA5799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284007E-FD04-153D-6FF7-EA28D01395A0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A80F31A-387B-2AC2-7893-59368201AB17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93BC9F0-DC18-5A4E-7F37-5DC3F345E0C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75D92F7-A184-227B-ABDA-D3CEFA60F774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F9A2D30-8615-6622-DCBA-95A310BBA42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245464C-8704-9505-630D-9AE56683C1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EEB1F9-F5EA-482F-BC58-14056F0E41A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68B7C7-B304-CD5A-7EAD-B1FA5EF9D11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B2E02D8-F8D3-41DF-4152-D1618F19AF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C7CE1D9-48E3-61BF-C9F1-088438CC196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41230BF-B854-0005-066F-C7FC205B75D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CC93190-31C1-88A1-2BD9-888EF66A935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A8F3C21-AA9D-285E-5CFA-D28CBCA5BCFD}"/>
              </a:ext>
            </a:extLst>
          </p:cNvPr>
          <p:cNvGrpSpPr/>
          <p:nvPr/>
        </p:nvGrpSpPr>
        <p:grpSpPr>
          <a:xfrm>
            <a:off x="1109893" y="1235894"/>
            <a:ext cx="1044260" cy="1043410"/>
            <a:chOff x="14556434" y="6294987"/>
            <a:chExt cx="1044260" cy="104341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8D7F0D7-1A5F-C125-CD3B-B81D765732D2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39440D2-AB78-1E57-90AC-09CAF2ED0CFB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6C771F-7CDF-CA2F-808D-F0FE73CF26BB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5FB464-724C-00F0-4CEF-D578D32CAD9D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88CE24-6831-FAE9-BA0D-AA688E889244}"/>
              </a:ext>
            </a:extLst>
          </p:cNvPr>
          <p:cNvGrpSpPr/>
          <p:nvPr/>
        </p:nvGrpSpPr>
        <p:grpSpPr>
          <a:xfrm>
            <a:off x="3899770" y="1238833"/>
            <a:ext cx="1044260" cy="1043410"/>
            <a:chOff x="14556434" y="6294987"/>
            <a:chExt cx="1044260" cy="104341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6E3F209-D6E9-EDC4-332B-DC5B615DECE7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4590603-1158-77EB-91B1-492980A0A250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705FB00-06D9-5AEB-09AB-D80D5ACFAC1B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5EE535-7DBF-A34C-125F-73D9A804A6D2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2E4019C-56B4-F761-0062-5FE4F23A0C62}"/>
              </a:ext>
            </a:extLst>
          </p:cNvPr>
          <p:cNvGrpSpPr/>
          <p:nvPr/>
        </p:nvGrpSpPr>
        <p:grpSpPr>
          <a:xfrm>
            <a:off x="6688532" y="1236744"/>
            <a:ext cx="1044260" cy="1043410"/>
            <a:chOff x="14556434" y="6294987"/>
            <a:chExt cx="1044260" cy="104341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AC64FF7-97A2-9327-3C91-8E5570DD1519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2656A22-EEA9-E57B-70E3-47C7FFB9BFBF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C77BFE6-38E1-6EB7-295E-6FA14EFC1CD0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4800E84-3DF3-A4BD-1195-CA7A90CCD8BF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BCB8388-CF53-ABA6-DF36-64EA6F3C6CB5}"/>
              </a:ext>
            </a:extLst>
          </p:cNvPr>
          <p:cNvSpPr/>
          <p:nvPr/>
        </p:nvSpPr>
        <p:spPr>
          <a:xfrm>
            <a:off x="564427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54F74BF-7968-D35A-F7D8-FB8ED001963F}"/>
              </a:ext>
            </a:extLst>
          </p:cNvPr>
          <p:cNvSpPr/>
          <p:nvPr/>
        </p:nvSpPr>
        <p:spPr>
          <a:xfrm>
            <a:off x="616640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03BCB7E-2EB6-6A18-37B3-DF81031EAB82}"/>
              </a:ext>
            </a:extLst>
          </p:cNvPr>
          <p:cNvSpPr/>
          <p:nvPr/>
        </p:nvSpPr>
        <p:spPr>
          <a:xfrm>
            <a:off x="6688531" y="34775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26E694-0E4B-3938-1BD7-9F2D25183997}"/>
              </a:ext>
            </a:extLst>
          </p:cNvPr>
          <p:cNvSpPr/>
          <p:nvPr/>
        </p:nvSpPr>
        <p:spPr>
          <a:xfrm>
            <a:off x="7210662" y="34775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3488AD6-0C27-A001-CF91-D68A5F476935}"/>
              </a:ext>
            </a:extLst>
          </p:cNvPr>
          <p:cNvSpPr/>
          <p:nvPr/>
        </p:nvSpPr>
        <p:spPr>
          <a:xfrm>
            <a:off x="564427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9CB9D69-8953-F19C-CA73-7E1AB2D6E5AE}"/>
              </a:ext>
            </a:extLst>
          </p:cNvPr>
          <p:cNvSpPr/>
          <p:nvPr/>
        </p:nvSpPr>
        <p:spPr>
          <a:xfrm>
            <a:off x="616640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162F6D-789A-6AE6-AC0E-02B3178E4668}"/>
              </a:ext>
            </a:extLst>
          </p:cNvPr>
          <p:cNvSpPr/>
          <p:nvPr/>
        </p:nvSpPr>
        <p:spPr>
          <a:xfrm>
            <a:off x="6688531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F6C435-2F24-B3C9-F9A2-6D4C4DFAE17F}"/>
              </a:ext>
            </a:extLst>
          </p:cNvPr>
          <p:cNvSpPr/>
          <p:nvPr/>
        </p:nvSpPr>
        <p:spPr>
          <a:xfrm>
            <a:off x="7210662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21A8896-0AB0-84A5-4E0E-9AF74064C562}"/>
              </a:ext>
            </a:extLst>
          </p:cNvPr>
          <p:cNvSpPr/>
          <p:nvPr/>
        </p:nvSpPr>
        <p:spPr>
          <a:xfrm>
            <a:off x="564427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F8BF70C-109C-CCA4-6BDA-0F9D3F23CE1F}"/>
              </a:ext>
            </a:extLst>
          </p:cNvPr>
          <p:cNvSpPr/>
          <p:nvPr/>
        </p:nvSpPr>
        <p:spPr>
          <a:xfrm>
            <a:off x="616640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A73349-30BB-632C-E207-D81CBF9A85B8}"/>
              </a:ext>
            </a:extLst>
          </p:cNvPr>
          <p:cNvSpPr/>
          <p:nvPr/>
        </p:nvSpPr>
        <p:spPr>
          <a:xfrm>
            <a:off x="6688531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20D4490-580A-9A99-05F6-D99960EDA7B9}"/>
              </a:ext>
            </a:extLst>
          </p:cNvPr>
          <p:cNvSpPr/>
          <p:nvPr/>
        </p:nvSpPr>
        <p:spPr>
          <a:xfrm>
            <a:off x="7210662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CAF70B0-D972-7AC8-4C31-16D4275F3307}"/>
              </a:ext>
            </a:extLst>
          </p:cNvPr>
          <p:cNvSpPr/>
          <p:nvPr/>
        </p:nvSpPr>
        <p:spPr>
          <a:xfrm>
            <a:off x="564427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935D9F-B2DC-B85C-A79F-6FA89214BAD4}"/>
              </a:ext>
            </a:extLst>
          </p:cNvPr>
          <p:cNvSpPr/>
          <p:nvPr/>
        </p:nvSpPr>
        <p:spPr>
          <a:xfrm>
            <a:off x="616640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E7639DE-32A1-81DE-26F0-6F1E33C54908}"/>
              </a:ext>
            </a:extLst>
          </p:cNvPr>
          <p:cNvSpPr/>
          <p:nvPr/>
        </p:nvSpPr>
        <p:spPr>
          <a:xfrm>
            <a:off x="6688531" y="502822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1E0274F-4006-A187-587B-8D38C83CEE0B}"/>
              </a:ext>
            </a:extLst>
          </p:cNvPr>
          <p:cNvSpPr/>
          <p:nvPr/>
        </p:nvSpPr>
        <p:spPr>
          <a:xfrm>
            <a:off x="7210662" y="502822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B9036BA-C6E8-5A7A-973A-F99D8EC3131C}"/>
              </a:ext>
            </a:extLst>
          </p:cNvPr>
          <p:cNvGrpSpPr/>
          <p:nvPr/>
        </p:nvGrpSpPr>
        <p:grpSpPr>
          <a:xfrm>
            <a:off x="3377640" y="3472281"/>
            <a:ext cx="2088521" cy="2085192"/>
            <a:chOff x="6826504" y="1374355"/>
            <a:chExt cx="2088521" cy="2085192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A523CED-DB61-C091-E173-0219C723A8E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4C70E8A-116A-0FB6-B576-EE51FB41198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9F6D633-5925-E5F5-DE49-F43BEB26110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B4EB7D7-BC32-E742-FB70-DA3BF9C544C3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275633B-D9A1-5D33-32BD-233FF3BD644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3C9792C-8FB5-03AE-EDD4-347E015374D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D39757-4F3F-19D2-9605-7CC0E926694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1B7A399-F86D-FFC9-7CE4-C570BC36730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4D64E1F-4250-201A-C36B-CE8513DEAA2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724CC29-1379-4BEA-76A1-5F0746B3E02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E0DD20-09B4-8C9A-62CC-072C3878CD4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C5BF013-D52A-08C4-8BBB-39B2DC25DC8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DE70ED6-7B85-582B-648E-470F4BF4448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1299998-B3B1-F019-83FD-C74C32A8004D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84C3A72-4913-CED5-241C-A529A30F78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81A1370-F7F8-7BFD-15A5-3F3A8AE8141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53CC66-29E6-2BF3-8EF0-9D7542DC0049}"/>
              </a:ext>
            </a:extLst>
          </p:cNvPr>
          <p:cNvGrpSpPr/>
          <p:nvPr/>
        </p:nvGrpSpPr>
        <p:grpSpPr>
          <a:xfrm>
            <a:off x="1111008" y="3470581"/>
            <a:ext cx="2088521" cy="2085192"/>
            <a:chOff x="6826504" y="1374355"/>
            <a:chExt cx="2088521" cy="2085192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F308C1F-B237-03C6-85BC-06DE4D47D64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B6FED92-F79B-B306-8DA6-6D00CE9AF4B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9EE205-637A-D81F-40B6-7E5255992A75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AED9A7-393F-00A1-9654-00EE59282E28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54C5820-5C95-6E00-6AAE-038C9426CBB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E2B210E-1F3F-A84A-2C95-54B48CF13DF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6D0AD18-7445-2E34-4DDE-9F521F335A4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C8F378D-1ED3-9DAA-FD23-B95D344A9590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820C3A-1A8A-DBDA-BCE1-BE417E3688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EC0C48-44B2-56C4-916D-8BDA488E6DE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9F0C972-7B39-5E03-97D2-73173CC88CA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EB52C1E-5464-663C-1A20-39B6610C0D5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2C0662E-83D7-BF4A-49E4-F674052C1DF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E3F91DB-E36C-8752-7E69-88DF1F47A772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08D5656-6CEE-B2DE-D423-273303B4425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C3A9CE4-7CEC-C454-BC0C-6C9B98EE71F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5DA2C6F-D57B-677F-5556-A56295477800}"/>
              </a:ext>
            </a:extLst>
          </p:cNvPr>
          <p:cNvGrpSpPr/>
          <p:nvPr/>
        </p:nvGrpSpPr>
        <p:grpSpPr>
          <a:xfrm>
            <a:off x="1109893" y="3994642"/>
            <a:ext cx="1044260" cy="1043410"/>
            <a:chOff x="14556434" y="6294987"/>
            <a:chExt cx="1044260" cy="1043410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C377144-3001-B0B4-6D88-ABCB863FF832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AD48EA0-DC66-3B83-BCC4-8F4819D33277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33B5C28-5334-D2DE-9A8C-AE2FBF72EA90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0C26D44-2113-14A1-9333-BD544F0FC021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113B99D-27B8-D296-CC53-C49A0579B210}"/>
              </a:ext>
            </a:extLst>
          </p:cNvPr>
          <p:cNvGrpSpPr/>
          <p:nvPr/>
        </p:nvGrpSpPr>
        <p:grpSpPr>
          <a:xfrm>
            <a:off x="3899770" y="3997581"/>
            <a:ext cx="1044260" cy="1043410"/>
            <a:chOff x="14556434" y="6294987"/>
            <a:chExt cx="1044260" cy="1043410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43288CC-4431-684F-7844-2CF4A8B3E50F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9F11A6E-D9F6-D399-45BD-77E5CF628EA3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D537431-BA5E-4331-C9ED-984EDFC3363C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E1B421D-ADCC-94C5-149F-4C42EBE58351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5701C97-5931-5D6C-54F8-1AFAA69BEF96}"/>
              </a:ext>
            </a:extLst>
          </p:cNvPr>
          <p:cNvGrpSpPr/>
          <p:nvPr/>
        </p:nvGrpSpPr>
        <p:grpSpPr>
          <a:xfrm>
            <a:off x="6688532" y="3995492"/>
            <a:ext cx="1044260" cy="1043410"/>
            <a:chOff x="14556434" y="6294987"/>
            <a:chExt cx="1044260" cy="104341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B20162D-1300-A2EE-3E1F-074E1E3A571C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F5EB7F4-E96D-1B27-B49F-D5B1FF6C2D6C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E73A996-A83D-5809-42B2-F306CEA2BA8D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2B9737B-8782-E814-8205-2BAA08EF93C9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B801D5A-F826-A74A-ED91-E392456D5A51}"/>
              </a:ext>
            </a:extLst>
          </p:cNvPr>
          <p:cNvGrpSpPr/>
          <p:nvPr/>
        </p:nvGrpSpPr>
        <p:grpSpPr>
          <a:xfrm>
            <a:off x="5644271" y="5691142"/>
            <a:ext cx="2088521" cy="2085192"/>
            <a:chOff x="6826504" y="1374355"/>
            <a:chExt cx="2088521" cy="208519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54BA853-56B2-FA99-115C-902D32CE388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66427DA-4ECB-10CF-407F-3C598EADEF6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F820314-1434-347F-AACF-9BD8A7EAAC83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A52DAC0-F669-1938-917D-F0E5A96B917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8DF4FF1-E8DF-9880-6A5B-6F60CE30B00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B1BE478-3462-736D-618F-7DFBD904EA0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E3DAE20-B6DD-0C94-DEB3-99718FFCCFC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98533F4-9B00-3DA0-0D6D-6289419CEF3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E77A99A-BDE1-746A-DD0A-4C61ECC802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AF391F7-5C0E-9FC7-D5B4-CAAAA897F47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5410E3C-CF22-EF55-3E8C-A6A09840CC9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B379C7D-4C55-EA08-112A-34F5EFCDB092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8FD8CCE-382C-52F3-1843-90273032B9D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6DC3C6A-1148-715E-890F-8ACFE4E2989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E5D48450-2021-44D3-D6D5-E821911D367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0172254-1D63-64D2-2653-9C105494579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E26AE1-150A-9F11-847D-B0D58BE5D985}"/>
              </a:ext>
            </a:extLst>
          </p:cNvPr>
          <p:cNvGrpSpPr/>
          <p:nvPr/>
        </p:nvGrpSpPr>
        <p:grpSpPr>
          <a:xfrm>
            <a:off x="3377640" y="5697409"/>
            <a:ext cx="2088521" cy="2085192"/>
            <a:chOff x="6826504" y="1374355"/>
            <a:chExt cx="2088521" cy="208519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F24E3D9-F21D-7A8B-CF14-582701749A9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E294689-EE53-D933-2E66-F201898E568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DFE8CA5-8E26-9324-06E5-A495119B60C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DB7902B-F737-0299-B457-88A26496F8BE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2729D8E-E012-2244-3437-F99CF1130B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B2012F4-3C51-62E5-2E2B-B2110B115943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40D9E76-8093-DA20-5610-44127D5901EA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C2A5C81-0E7F-1024-7C40-35FCAA5655C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7002CDD-DCD4-B7B5-7A65-37FB42FAA2A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B81A941E-CB4A-3030-93EB-5D243EF97F34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29449EF7-920D-D4AF-3F22-EB7D3E379F3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2AE8016-7299-D1E0-BF6B-93C66D0CF95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3470C57-8A67-0C16-305F-D0FD88ECAC3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04ACB9B-7FA0-1F52-5DEF-EBF8E414467C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38AED0A-919F-9013-FFFF-77370D391124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5E74637C-C93C-5145-70A9-5D747089C6FD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82CFEF4-300A-DE47-7E21-D814D08D1B76}"/>
              </a:ext>
            </a:extLst>
          </p:cNvPr>
          <p:cNvGrpSpPr/>
          <p:nvPr/>
        </p:nvGrpSpPr>
        <p:grpSpPr>
          <a:xfrm>
            <a:off x="1111008" y="5695709"/>
            <a:ext cx="2088521" cy="2085192"/>
            <a:chOff x="6826504" y="1374355"/>
            <a:chExt cx="2088521" cy="2085192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5868124-C2C5-17EC-C120-41C09D84CFB6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3A3D08F-6E6E-27EF-08FF-71586EBB0E15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CC4329F-E638-A2FF-A284-36093D140FC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0714CDE-4168-313A-F59E-8BF8430AB57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684D1B1-67A9-E0B8-AFAA-9EC36B95BD7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C319D8C-B6D9-1DD7-33A8-1D0B919BF4E8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4D4F8D1-623B-F6A3-96EB-711244D6770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24AFB32-87D7-D2F2-7B22-8727C925EF3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BAD27A5-E65B-7DA7-0A23-28EB612A5A0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33C496D-18C9-F577-004E-A7E5FD52EDB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D72339F-C421-7AB4-902C-2C97B8FC5B2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BA44037-9879-5B71-5383-3BCF276A98A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CDEEBAE-C7D0-088A-3C11-E7D40C309E4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F23CEC3-7532-3A2B-3433-A5FE59CBC36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8518F88-7143-813D-09CF-11F1271F66F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E3C9A3-ADD3-4C7D-84B5-A48FB6F8926A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6D2A888-A189-EE62-1B0D-3E9CCBDD3AAE}"/>
              </a:ext>
            </a:extLst>
          </p:cNvPr>
          <p:cNvGrpSpPr/>
          <p:nvPr/>
        </p:nvGrpSpPr>
        <p:grpSpPr>
          <a:xfrm>
            <a:off x="1109893" y="6744025"/>
            <a:ext cx="1044260" cy="1043410"/>
            <a:chOff x="14556434" y="6294987"/>
            <a:chExt cx="1044260" cy="1043410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E80CCCD-3FC7-6B07-FB88-B7D338F57A35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94DDA9B-6751-9A76-B123-36C1A7870BCF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9165B715-B8E2-B7FE-1D7F-9F4FC40C5B48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B33C7EC-A981-2592-F2EB-EF4CAD2FF7E0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249010-C209-7110-D2BC-928AFC80235A}"/>
              </a:ext>
            </a:extLst>
          </p:cNvPr>
          <p:cNvGrpSpPr/>
          <p:nvPr/>
        </p:nvGrpSpPr>
        <p:grpSpPr>
          <a:xfrm>
            <a:off x="3899770" y="6746964"/>
            <a:ext cx="1044260" cy="1043410"/>
            <a:chOff x="14556434" y="6294987"/>
            <a:chExt cx="1044260" cy="1043410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AB9D8A22-A823-441B-8B01-EA0064A77F10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C906F977-54CB-B7E5-3900-476906849027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C6F80EA2-D02A-1997-7BC8-9F909C6F4A6D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664379F7-4FAB-D9E9-BFE7-2A325534A5F5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AA12B37-B8D8-9431-AEA8-9A0C5D296246}"/>
              </a:ext>
            </a:extLst>
          </p:cNvPr>
          <p:cNvSpPr/>
          <p:nvPr/>
        </p:nvSpPr>
        <p:spPr>
          <a:xfrm>
            <a:off x="6688532" y="674568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820ECD9-ABF1-57BB-9511-1EE5AC1FADB3}"/>
              </a:ext>
            </a:extLst>
          </p:cNvPr>
          <p:cNvSpPr/>
          <p:nvPr/>
        </p:nvSpPr>
        <p:spPr>
          <a:xfrm>
            <a:off x="7210662" y="674487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DBC258B-2E48-F1C6-E791-2BEA9E288A26}"/>
              </a:ext>
            </a:extLst>
          </p:cNvPr>
          <p:cNvSpPr/>
          <p:nvPr/>
        </p:nvSpPr>
        <p:spPr>
          <a:xfrm>
            <a:off x="6688532" y="725599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89B2ABA-D22C-369B-57E5-948C2F0BABD9}"/>
              </a:ext>
            </a:extLst>
          </p:cNvPr>
          <p:cNvSpPr/>
          <p:nvPr/>
        </p:nvSpPr>
        <p:spPr>
          <a:xfrm>
            <a:off x="7210662" y="726534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F3D629C-2A74-F8D7-F397-54D7C9375790}"/>
              </a:ext>
            </a:extLst>
          </p:cNvPr>
          <p:cNvGrpSpPr/>
          <p:nvPr/>
        </p:nvGrpSpPr>
        <p:grpSpPr>
          <a:xfrm>
            <a:off x="8199351" y="1239028"/>
            <a:ext cx="1562167" cy="1045596"/>
            <a:chOff x="11184157" y="7283070"/>
            <a:chExt cx="1562167" cy="1045596"/>
          </a:xfrm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C5733269-78A4-F2F8-3667-14B32B984096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7057B0A-932C-DF2F-F076-974C79FC384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607ABA5-1CD9-CF23-8DA7-21680817E7F6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7A9D031-C1EF-D337-25CB-BE32C7A9A910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7A1F7785-0E19-CBCA-F25B-E4C38CA9252C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8CFB49C-B115-3AEB-8217-14DF50CC0BB0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F6584668-EDEC-4DBE-E364-62150958BBAE}"/>
              </a:ext>
            </a:extLst>
          </p:cNvPr>
          <p:cNvGrpSpPr/>
          <p:nvPr/>
        </p:nvGrpSpPr>
        <p:grpSpPr>
          <a:xfrm>
            <a:off x="10982685" y="1239380"/>
            <a:ext cx="1562167" cy="1045596"/>
            <a:chOff x="11184157" y="7283070"/>
            <a:chExt cx="1562167" cy="1045596"/>
          </a:xfrm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8AA2915-6CC3-C33D-2539-34C9FC17A881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DFEAB8B-6E6E-E4C1-202C-8B9455D2FF05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965D5BF-BBF3-8706-A49B-F2E74C0DFD12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66D3271F-11A6-77EB-2999-20856575D3BC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9E8EC3DE-9A3E-0682-9F17-6E65722BB7B2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F189E19-1856-0832-F1B9-9673EBFF8A6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A34DDFAF-947B-D3C1-0E0E-84A21BCA64A2}"/>
              </a:ext>
            </a:extLst>
          </p:cNvPr>
          <p:cNvGrpSpPr/>
          <p:nvPr/>
        </p:nvGrpSpPr>
        <p:grpSpPr>
          <a:xfrm>
            <a:off x="8209003" y="3992819"/>
            <a:ext cx="1562167" cy="1045596"/>
            <a:chOff x="11184157" y="7283070"/>
            <a:chExt cx="1562167" cy="1045596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9EFBEAE3-8078-769B-6844-789AC7CFE467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4CE9D1C-EA24-03C9-1C0D-340C070234C6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E7A2DC-8761-38FE-B898-0CFF16367B79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C11F2F6B-3788-8D46-B6A6-AD664D5C526C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B993B2E1-AB8A-392D-52CC-9D3F6EC43760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E922E9E2-EBDF-7ADB-3E5B-AA0D8F449AE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F06AAF9-BC9E-E6B2-AACC-C19DF9E34510}"/>
              </a:ext>
            </a:extLst>
          </p:cNvPr>
          <p:cNvGrpSpPr/>
          <p:nvPr/>
        </p:nvGrpSpPr>
        <p:grpSpPr>
          <a:xfrm>
            <a:off x="10992337" y="3993171"/>
            <a:ext cx="1562167" cy="1045596"/>
            <a:chOff x="11184157" y="7283070"/>
            <a:chExt cx="1562167" cy="1045596"/>
          </a:xfrm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933427B-E30B-F04F-DCEF-03CCD0E55429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33749F98-C590-C4D1-CF3D-46F1289F9F58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3F6EF73-1D3B-350F-24E1-C892020510CD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169790D-C19A-73AA-DED8-D0583E7F36FB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314FA496-17A7-AD23-87C4-30AFFA541D44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591CC6F4-2366-4A80-21E2-C4C0A05B61CD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3CA5CEF9-E369-1F01-EA14-890284669634}"/>
              </a:ext>
            </a:extLst>
          </p:cNvPr>
          <p:cNvGrpSpPr/>
          <p:nvPr/>
        </p:nvGrpSpPr>
        <p:grpSpPr>
          <a:xfrm>
            <a:off x="8211845" y="6735871"/>
            <a:ext cx="1562167" cy="1045596"/>
            <a:chOff x="11184157" y="7283070"/>
            <a:chExt cx="1562167" cy="1045596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0D93C079-386D-0295-6356-1A3BEE5C0399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C3528B1C-5D00-7AC5-5179-58B0F0DFB4A3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FFB1D7F2-2F04-871B-0749-FE202E1641DA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1CAAEA49-080E-B0FB-0F7E-971610C2C094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BE6EACD2-C101-3FDE-CE74-0F2597DD86AD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09443697-612F-858B-5D2E-BD6278FDB0B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348CE89A-BA55-56F1-4E26-F4379F8E3B1C}"/>
              </a:ext>
            </a:extLst>
          </p:cNvPr>
          <p:cNvGrpSpPr/>
          <p:nvPr/>
        </p:nvGrpSpPr>
        <p:grpSpPr>
          <a:xfrm>
            <a:off x="10995179" y="6736223"/>
            <a:ext cx="1562167" cy="1045596"/>
            <a:chOff x="11184157" y="7283070"/>
            <a:chExt cx="1562167" cy="1045596"/>
          </a:xfrm>
        </p:grpSpPr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7E1E9045-762B-3BA3-8373-62D1D722F957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2842BBB0-3861-92FE-5F22-721356EF1702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6495C12F-9F82-8F2C-DCEB-5FA5BC99E78D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EB1641FB-08E2-FB79-B342-42868AF6BFF0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52AF0EBD-8DC9-C5DA-1FBA-CE1AE5A04683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08E4020D-ED9A-6709-E5CC-C83BCAC5D68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49E1B0A-3C15-13B8-6AC1-DEF31FE318F6}"/>
              </a:ext>
            </a:extLst>
          </p:cNvPr>
          <p:cNvGrpSpPr/>
          <p:nvPr/>
        </p:nvGrpSpPr>
        <p:grpSpPr>
          <a:xfrm>
            <a:off x="10481613" y="8287929"/>
            <a:ext cx="2088521" cy="2085192"/>
            <a:chOff x="6826504" y="1374355"/>
            <a:chExt cx="2088521" cy="2085192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91284816-115A-244D-4AED-F4510DF65A4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04B96B8C-6EA2-FFFB-A0F2-E597837E512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3BC8B37-818F-2EB3-D691-A322B09A076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09973557-F81E-C423-B07D-2A019FAEF3C0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E1CB30F6-B24A-6EDE-9B79-0A89AFE4669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92F1A2EB-817F-CD05-42DF-91663540080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98106C-0747-DB25-5266-8430BF3524C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2107BD6-74DE-CD30-B6BA-7675F3AF6472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B5D824DA-E4F6-5E93-0597-7EF9B809908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4113B901-EFF5-10DB-28C4-5BFCF46A019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A905CC3-334B-F585-777D-40D1A429B4F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17DB5304-5D45-BF0A-27DF-03617E36DA8E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8D30DEA-4697-22D0-2BA2-1260A0AED9C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E5FE414-F62E-6B35-CC24-B14446010D7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908A2AE6-01B5-76CB-90E4-2B6E4FEDB748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E7C26387-0F37-5C53-4FAE-22FB1810B8A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BFE9941-1453-FD21-DDE4-999A5A421FB3}"/>
              </a:ext>
            </a:extLst>
          </p:cNvPr>
          <p:cNvGrpSpPr/>
          <p:nvPr/>
        </p:nvGrpSpPr>
        <p:grpSpPr>
          <a:xfrm>
            <a:off x="8214981" y="8286229"/>
            <a:ext cx="2088521" cy="2085192"/>
            <a:chOff x="6826504" y="1374355"/>
            <a:chExt cx="2088521" cy="2085192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6E48EDD-E392-87B9-96F4-4B25490E3F1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9E807E7F-AAD5-B407-FE64-5E2E8F591F7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9795AF-0B26-73B6-FDFF-1A04F30832B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6379C2B-7A9E-D050-5134-C22D4CA4642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B640755-FDDA-636A-3DA8-FDE7FA4A4EA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A23C9AE-627A-FDD9-0B7E-023D0AAF0BD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FE37ACA-18B6-D701-4D12-65387208E08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6B7BEF-8802-E2D4-BFE4-7B348415E3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8BF4AFE-18A8-536A-948C-1833B90E1E8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63A69EB-7A06-D860-F402-E17C1FD58A6C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CB686AA-7E87-AAA3-4474-0D0BC0515A23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18CB65EE-A4BA-6B2C-C78C-ED657D8FFF0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D8D28A6-F620-6A8A-D8D0-818C6134EDF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7198BC21-D84A-58D5-6BFD-C6ABDC1621D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0519F3FD-4D7F-F38C-04DF-43C75A9AC95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7002222-712D-AFCB-14F9-E864A9EAFD9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C51719E-C2F0-0D01-7FCF-A905B04BCF7D}"/>
              </a:ext>
            </a:extLst>
          </p:cNvPr>
          <p:cNvGrpSpPr/>
          <p:nvPr/>
        </p:nvGrpSpPr>
        <p:grpSpPr>
          <a:xfrm>
            <a:off x="10481613" y="10518049"/>
            <a:ext cx="2088521" cy="2085192"/>
            <a:chOff x="6826504" y="1374355"/>
            <a:chExt cx="2088521" cy="2085192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BACBAB1-AC34-C57B-1F17-E4C4E97181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590CB8F-B231-1C78-3799-B86147017DC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760EF59-AB45-A838-E5BA-05332F3A0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85062D54-5D4F-03ED-76A3-E8835249F1F6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2B9F690A-67D9-8CA8-ABD9-EC85314488A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2D99CD2-2E60-4C97-2B8B-71E36C1BB96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585F37FC-F498-1B9E-FAB1-3C5C964034A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5770ECB-3731-5405-3BE7-7FEDB7198DB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FC689B0-EAB3-5B1E-C569-9AE948F1BFF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33594B45-D62D-C7EC-98ED-1D26682C25E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0974112-16F4-7C3C-DD83-18665856B54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F168831-A3D3-C48A-4BB6-DC715D5E4F6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2900E9D-E84E-A297-C13E-27B4F203DCC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8E98DFFE-0E7E-3F1A-2463-5EFFD1CFF648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7F2FAB5-951E-7EAE-113D-FD139A72628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C97677B-E53E-37A5-134B-D342AE59EE7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89E00FD-2CB4-5DE9-0CFF-9A7DFE8660BD}"/>
              </a:ext>
            </a:extLst>
          </p:cNvPr>
          <p:cNvGrpSpPr/>
          <p:nvPr/>
        </p:nvGrpSpPr>
        <p:grpSpPr>
          <a:xfrm>
            <a:off x="8214981" y="10516349"/>
            <a:ext cx="2088521" cy="2085192"/>
            <a:chOff x="6826504" y="1374355"/>
            <a:chExt cx="2088521" cy="208519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429C1C28-229B-F06D-2D9C-AE6826BBF1F5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E5C84C4-3D7B-129C-7BDB-BEB8C97DC96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C88E8E3D-2AAC-CD87-5AC2-C0247E13C6A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868BABE8-7511-8E31-8FD4-ED883617A48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2823DBD0-7359-B98F-56BE-29B0FBAD730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C210411D-8F03-8C94-8A40-ACEFB6FCBBF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66AC91B-37FE-8EF7-7A9E-49F13DAA759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4197239-7A20-2737-3D56-5088DCB293E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5765390-A347-E35B-C215-4C5FDFDBB38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D21B278-9A04-3B4D-7990-9557F1699E0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9F82B2E4-BF6A-47DC-7C87-004821EE8888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9C34C11-D499-972E-9FCE-0EF09230A8E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6A4167E6-EC6B-E323-A296-9B2BBEFF177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35AACFA3-92FD-E89A-6828-1D9B3033254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D737BAC-04DF-610B-9785-BC79B0C18E5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47AAF13-7B30-D84B-FB8D-8F3C8CC9EA5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DAE1EDC8-5D60-D3BB-DC4B-80A7CD445C07}"/>
              </a:ext>
            </a:extLst>
          </p:cNvPr>
          <p:cNvSpPr/>
          <p:nvPr/>
        </p:nvSpPr>
        <p:spPr>
          <a:xfrm>
            <a:off x="8214981" y="828394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B15C1E3D-A223-7985-E392-29B0E09E2B88}"/>
              </a:ext>
            </a:extLst>
          </p:cNvPr>
          <p:cNvSpPr/>
          <p:nvPr/>
        </p:nvSpPr>
        <p:spPr>
          <a:xfrm>
            <a:off x="8744007" y="828479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01DDA67-D665-9B42-1F9B-592A6CECE9A0}"/>
              </a:ext>
            </a:extLst>
          </p:cNvPr>
          <p:cNvSpPr/>
          <p:nvPr/>
        </p:nvSpPr>
        <p:spPr>
          <a:xfrm>
            <a:off x="8214981" y="880741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0419FC91-E28B-D66B-23D6-B462E1E616AB}"/>
              </a:ext>
            </a:extLst>
          </p:cNvPr>
          <p:cNvSpPr/>
          <p:nvPr/>
        </p:nvSpPr>
        <p:spPr>
          <a:xfrm>
            <a:off x="8744007" y="880526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814E5EDD-A828-88CD-8E6C-D797032E48E5}"/>
              </a:ext>
            </a:extLst>
          </p:cNvPr>
          <p:cNvSpPr/>
          <p:nvPr/>
        </p:nvSpPr>
        <p:spPr>
          <a:xfrm>
            <a:off x="9252345" y="828748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81621D56-EC72-209F-0A57-B0908D949F7E}"/>
              </a:ext>
            </a:extLst>
          </p:cNvPr>
          <p:cNvSpPr/>
          <p:nvPr/>
        </p:nvSpPr>
        <p:spPr>
          <a:xfrm>
            <a:off x="9255018" y="880529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3FA25100-D34C-B9DA-75BA-4CD600F136FC}"/>
              </a:ext>
            </a:extLst>
          </p:cNvPr>
          <p:cNvSpPr/>
          <p:nvPr/>
        </p:nvSpPr>
        <p:spPr>
          <a:xfrm>
            <a:off x="9266137" y="932408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3" name="Rectangle 442">
            <a:extLst>
              <a:ext uri="{FF2B5EF4-FFF2-40B4-BE49-F238E27FC236}">
                <a16:creationId xmlns:a16="http://schemas.microsoft.com/office/drawing/2014/main" id="{30944C35-161A-BE3B-A508-9B1C2D0C3584}"/>
              </a:ext>
            </a:extLst>
          </p:cNvPr>
          <p:cNvSpPr/>
          <p:nvPr/>
        </p:nvSpPr>
        <p:spPr>
          <a:xfrm>
            <a:off x="8738070" y="932237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EA9D7FB9-58B4-9EE4-D2B0-EE307C73CFD5}"/>
              </a:ext>
            </a:extLst>
          </p:cNvPr>
          <p:cNvSpPr/>
          <p:nvPr/>
        </p:nvSpPr>
        <p:spPr>
          <a:xfrm>
            <a:off x="8220540" y="933052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0211D268-5818-6732-BAE8-E0677B4B7B89}"/>
              </a:ext>
            </a:extLst>
          </p:cNvPr>
          <p:cNvGrpSpPr/>
          <p:nvPr/>
        </p:nvGrpSpPr>
        <p:grpSpPr>
          <a:xfrm>
            <a:off x="10990870" y="8294864"/>
            <a:ext cx="1579264" cy="1572136"/>
            <a:chOff x="1105030" y="8287911"/>
            <a:chExt cx="1579264" cy="1572136"/>
          </a:xfrm>
        </p:grpSpPr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EDA6FF06-A5AA-B6CF-27F0-AF06A9C20DC2}"/>
                </a:ext>
              </a:extLst>
            </p:cNvPr>
            <p:cNvSpPr/>
            <p:nvPr/>
          </p:nvSpPr>
          <p:spPr>
            <a:xfrm>
              <a:off x="1111008" y="828791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3B1E16CE-6CC7-D102-B7EB-A5D12CC9C617}"/>
                </a:ext>
              </a:extLst>
            </p:cNvPr>
            <p:cNvSpPr/>
            <p:nvPr/>
          </p:nvSpPr>
          <p:spPr>
            <a:xfrm>
              <a:off x="1640034" y="828876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FF956CF8-09D9-4C3B-31AF-97D4A321BA4B}"/>
                </a:ext>
              </a:extLst>
            </p:cNvPr>
            <p:cNvSpPr/>
            <p:nvPr/>
          </p:nvSpPr>
          <p:spPr>
            <a:xfrm>
              <a:off x="1111008" y="881137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490539CE-44AB-3356-9191-7BF774C8A374}"/>
                </a:ext>
              </a:extLst>
            </p:cNvPr>
            <p:cNvSpPr/>
            <p:nvPr/>
          </p:nvSpPr>
          <p:spPr>
            <a:xfrm>
              <a:off x="1640034" y="880922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D314E000-21F9-F4ED-2750-C73F6E665902}"/>
                </a:ext>
              </a:extLst>
            </p:cNvPr>
            <p:cNvSpPr/>
            <p:nvPr/>
          </p:nvSpPr>
          <p:spPr>
            <a:xfrm>
              <a:off x="2148372" y="829145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B45EEC12-E777-B012-A514-D345531A366D}"/>
                </a:ext>
              </a:extLst>
            </p:cNvPr>
            <p:cNvSpPr/>
            <p:nvPr/>
          </p:nvSpPr>
          <p:spPr>
            <a:xfrm>
              <a:off x="2151045" y="880926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D947BD3C-4222-D1A0-FFCD-1D3FC8660B81}"/>
                </a:ext>
              </a:extLst>
            </p:cNvPr>
            <p:cNvSpPr/>
            <p:nvPr/>
          </p:nvSpPr>
          <p:spPr>
            <a:xfrm>
              <a:off x="2162164" y="9328045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7FB39FE2-BA90-DC59-2E97-B3B919BA7198}"/>
                </a:ext>
              </a:extLst>
            </p:cNvPr>
            <p:cNvSpPr/>
            <p:nvPr/>
          </p:nvSpPr>
          <p:spPr>
            <a:xfrm>
              <a:off x="1634097" y="933791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F44E2F4D-B114-D8BF-24D7-7F149B289FFE}"/>
                </a:ext>
              </a:extLst>
            </p:cNvPr>
            <p:cNvSpPr/>
            <p:nvPr/>
          </p:nvSpPr>
          <p:spPr>
            <a:xfrm>
              <a:off x="1105030" y="933449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6ECB4A77-D4CB-D0D8-714B-B9EBCAF205F1}"/>
              </a:ext>
            </a:extLst>
          </p:cNvPr>
          <p:cNvGrpSpPr/>
          <p:nvPr/>
        </p:nvGrpSpPr>
        <p:grpSpPr>
          <a:xfrm>
            <a:off x="8215440" y="11026891"/>
            <a:ext cx="1579264" cy="1572136"/>
            <a:chOff x="1105030" y="8287911"/>
            <a:chExt cx="1579264" cy="1572136"/>
          </a:xfrm>
        </p:grpSpPr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81D47FD-357C-5505-6A7F-E2F9DDCBCBED}"/>
                </a:ext>
              </a:extLst>
            </p:cNvPr>
            <p:cNvSpPr/>
            <p:nvPr/>
          </p:nvSpPr>
          <p:spPr>
            <a:xfrm>
              <a:off x="1111008" y="828791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669D71DA-7F95-C26A-4BDF-B8A757968E2B}"/>
                </a:ext>
              </a:extLst>
            </p:cNvPr>
            <p:cNvSpPr/>
            <p:nvPr/>
          </p:nvSpPr>
          <p:spPr>
            <a:xfrm>
              <a:off x="1640034" y="828876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EAAE9B9-6697-C0E0-A35F-1436B311532C}"/>
                </a:ext>
              </a:extLst>
            </p:cNvPr>
            <p:cNvSpPr/>
            <p:nvPr/>
          </p:nvSpPr>
          <p:spPr>
            <a:xfrm>
              <a:off x="1111008" y="881137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4182AF8E-5910-B3DF-F462-11ECBEA60AFB}"/>
                </a:ext>
              </a:extLst>
            </p:cNvPr>
            <p:cNvSpPr/>
            <p:nvPr/>
          </p:nvSpPr>
          <p:spPr>
            <a:xfrm>
              <a:off x="1640034" y="880922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C815F1B-2172-5C24-3FCA-6EDDBE069852}"/>
                </a:ext>
              </a:extLst>
            </p:cNvPr>
            <p:cNvSpPr/>
            <p:nvPr/>
          </p:nvSpPr>
          <p:spPr>
            <a:xfrm>
              <a:off x="2148372" y="829145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7C450C6B-E5AB-03BC-8B58-80B143EB1046}"/>
                </a:ext>
              </a:extLst>
            </p:cNvPr>
            <p:cNvSpPr/>
            <p:nvPr/>
          </p:nvSpPr>
          <p:spPr>
            <a:xfrm>
              <a:off x="2151045" y="880926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BEDCF7CD-651D-6DFF-F309-B1A8AED6523E}"/>
                </a:ext>
              </a:extLst>
            </p:cNvPr>
            <p:cNvSpPr/>
            <p:nvPr/>
          </p:nvSpPr>
          <p:spPr>
            <a:xfrm>
              <a:off x="2162164" y="9328045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A9FD6294-36F1-21D7-FAD9-355E8200C77F}"/>
                </a:ext>
              </a:extLst>
            </p:cNvPr>
            <p:cNvSpPr/>
            <p:nvPr/>
          </p:nvSpPr>
          <p:spPr>
            <a:xfrm>
              <a:off x="1634097" y="933791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70A97F9E-7AEC-8EF8-6140-620B427766A9}"/>
                </a:ext>
              </a:extLst>
            </p:cNvPr>
            <p:cNvSpPr/>
            <p:nvPr/>
          </p:nvSpPr>
          <p:spPr>
            <a:xfrm>
              <a:off x="1105030" y="933449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67" name="Rectangle 466">
            <a:extLst>
              <a:ext uri="{FF2B5EF4-FFF2-40B4-BE49-F238E27FC236}">
                <a16:creationId xmlns:a16="http://schemas.microsoft.com/office/drawing/2014/main" id="{5F271A6A-0431-291D-4565-85C6019F5BA4}"/>
              </a:ext>
            </a:extLst>
          </p:cNvPr>
          <p:cNvSpPr/>
          <p:nvPr/>
        </p:nvSpPr>
        <p:spPr>
          <a:xfrm>
            <a:off x="11023054" y="1103734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8" name="Rectangle 467">
            <a:extLst>
              <a:ext uri="{FF2B5EF4-FFF2-40B4-BE49-F238E27FC236}">
                <a16:creationId xmlns:a16="http://schemas.microsoft.com/office/drawing/2014/main" id="{84D7EF7D-9CB5-A483-0EF2-EB2AFBD5FF9F}"/>
              </a:ext>
            </a:extLst>
          </p:cNvPr>
          <p:cNvSpPr/>
          <p:nvPr/>
        </p:nvSpPr>
        <p:spPr>
          <a:xfrm>
            <a:off x="11552080" y="1103819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9" name="Rectangle 468">
            <a:extLst>
              <a:ext uri="{FF2B5EF4-FFF2-40B4-BE49-F238E27FC236}">
                <a16:creationId xmlns:a16="http://schemas.microsoft.com/office/drawing/2014/main" id="{A0A6C6D2-B079-9AE4-EF36-75AF7EFCF3DE}"/>
              </a:ext>
            </a:extLst>
          </p:cNvPr>
          <p:cNvSpPr/>
          <p:nvPr/>
        </p:nvSpPr>
        <p:spPr>
          <a:xfrm>
            <a:off x="11023054" y="1156080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3BB2C4BA-3E28-66EA-88D1-E15B24C8A2E9}"/>
              </a:ext>
            </a:extLst>
          </p:cNvPr>
          <p:cNvSpPr/>
          <p:nvPr/>
        </p:nvSpPr>
        <p:spPr>
          <a:xfrm>
            <a:off x="11552080" y="1155865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1" name="Rectangle 470">
            <a:extLst>
              <a:ext uri="{FF2B5EF4-FFF2-40B4-BE49-F238E27FC236}">
                <a16:creationId xmlns:a16="http://schemas.microsoft.com/office/drawing/2014/main" id="{7095FFBE-0C85-70EB-EDD4-5BBBFA451539}"/>
              </a:ext>
            </a:extLst>
          </p:cNvPr>
          <p:cNvSpPr/>
          <p:nvPr/>
        </p:nvSpPr>
        <p:spPr>
          <a:xfrm>
            <a:off x="12060418" y="1104088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FDA90F68-64A1-D837-4AF0-D7E814F8ED99}"/>
              </a:ext>
            </a:extLst>
          </p:cNvPr>
          <p:cNvSpPr/>
          <p:nvPr/>
        </p:nvSpPr>
        <p:spPr>
          <a:xfrm>
            <a:off x="12063091" y="1155869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E5AE5746-CD7C-1747-CABD-66C258F2CF62}"/>
              </a:ext>
            </a:extLst>
          </p:cNvPr>
          <p:cNvSpPr/>
          <p:nvPr/>
        </p:nvSpPr>
        <p:spPr>
          <a:xfrm>
            <a:off x="12062635" y="1207747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CD33D6A9-483B-9F21-AC46-CFF386BB0CE1}"/>
              </a:ext>
            </a:extLst>
          </p:cNvPr>
          <p:cNvSpPr/>
          <p:nvPr/>
        </p:nvSpPr>
        <p:spPr>
          <a:xfrm>
            <a:off x="11546143" y="1208734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5" name="Rectangle 474">
            <a:extLst>
              <a:ext uri="{FF2B5EF4-FFF2-40B4-BE49-F238E27FC236}">
                <a16:creationId xmlns:a16="http://schemas.microsoft.com/office/drawing/2014/main" id="{CDDBE568-B107-687A-A0EC-E177A071AEB0}"/>
              </a:ext>
            </a:extLst>
          </p:cNvPr>
          <p:cNvSpPr/>
          <p:nvPr/>
        </p:nvSpPr>
        <p:spPr>
          <a:xfrm>
            <a:off x="11017076" y="1208392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A597C1F-8F7C-947D-BFCB-5799E8927C3C}"/>
              </a:ext>
            </a:extLst>
          </p:cNvPr>
          <p:cNvGrpSpPr/>
          <p:nvPr/>
        </p:nvGrpSpPr>
        <p:grpSpPr>
          <a:xfrm rot="5400000">
            <a:off x="5642606" y="10505904"/>
            <a:ext cx="2088521" cy="2085192"/>
            <a:chOff x="6826504" y="1374355"/>
            <a:chExt cx="2088521" cy="2085192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7F9275C-3EBF-0FFA-A50D-9FC0B03EDD4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3A2FEC24-029E-6033-17C6-BCCDD03473D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21E7730-7198-9F64-F574-CCD413E39D21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479CF3F8-DC27-A67F-CAEB-68C1AFD6AEB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FB67D52A-81CF-5C26-C4F4-7DFD841EC17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A44A40F-3168-B2D5-E743-D4AB123B629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9D2B686-0DA6-D578-6AC4-16A37BA27CA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09F2B7BD-1506-06BB-AE0D-3C86C295034F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B75CF91D-90D7-F0E1-1D53-21B2830EE1C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2D02EF19-361D-C94B-A392-1659C32D8D3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72E2B1A0-2EF9-1CE4-26D8-C9C7DEB8DC3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5F38CE2-EE7B-4B91-C768-DF6B81B3AC6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F12D5C7E-F0B7-6962-BCBA-FA5301ABE0C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BD5C3430-CF23-F8A1-8A9D-849E3B4381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E12A64B6-EA07-5342-124D-F207267D07BF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5454FF75-B89D-146E-4BA9-D216633F109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83AFB3F-A953-9233-A600-A26CCA513E38}"/>
              </a:ext>
            </a:extLst>
          </p:cNvPr>
          <p:cNvGrpSpPr/>
          <p:nvPr/>
        </p:nvGrpSpPr>
        <p:grpSpPr>
          <a:xfrm rot="5400000">
            <a:off x="5644306" y="8239272"/>
            <a:ext cx="2088521" cy="2085192"/>
            <a:chOff x="6826504" y="1374355"/>
            <a:chExt cx="2088521" cy="2085192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4E9ABB55-1426-B3E6-3F59-A8DA3700E16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AD835459-8F33-7676-E8DC-E9349310E16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B3B8B03-283E-C722-0F77-CAB3067C78E4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C259B70-62D3-6885-58D9-FA3E0156F6F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F2F02DEE-AF20-C51C-67DC-D9728C7CF8D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2F8C623-6BF9-1EC0-5E17-646E0246494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03E8E248-B183-9C80-E619-A9240E2B157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AD11E5DA-DDAB-7719-0E93-89472937E91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E8BED1D-7B4C-D489-A12F-103DE3CBB7F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11685DC9-406C-53F9-A83E-9B967128039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E236A863-42AD-0F83-51C0-88D310C9D49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A2F66B8B-1D31-8926-82CF-A35767C6D85F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860C7520-248B-6203-CF5D-81603F75A9B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2977D92-F790-3CF3-64C9-A163A536289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F0B64894-19F9-976C-2BFC-E5D9BE7C526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D746E8B-F4EC-11AB-8505-659E8920059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24C18DF-122A-8C0C-9D5D-B64AD28A7CA2}"/>
              </a:ext>
            </a:extLst>
          </p:cNvPr>
          <p:cNvGrpSpPr/>
          <p:nvPr/>
        </p:nvGrpSpPr>
        <p:grpSpPr>
          <a:xfrm rot="5400000">
            <a:off x="3389329" y="10505903"/>
            <a:ext cx="2088521" cy="2085192"/>
            <a:chOff x="6826504" y="1374355"/>
            <a:chExt cx="2088521" cy="2085192"/>
          </a:xfrm>
        </p:grpSpPr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5AFD382C-9777-0395-29CC-A017D3C2DA4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2E79B8D-D046-8E1F-5CCD-3DD9036CC0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70BFF8D2-4C9E-75D9-5DD1-9242704475F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49CBC016-BEF6-BAF9-6B76-F0E878F330A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D553E8B-6D8D-F727-F971-85057568305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4118F4D0-1CF2-10F1-A9ED-184245CE918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91B29ADD-44F7-4F0C-4D52-2347852B61B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60D911A7-71B2-8C29-8BF7-EFCDA9093D3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42112FDE-8DFC-FF38-618A-3AC5877D913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34848C2-443E-32D3-8464-5C2D07364851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6BB5BAD5-6948-76F4-F2F1-DA4788322BC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5F64ACA7-C8DC-56FA-31AF-67934D73794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729EB4DD-DA0D-A253-2B70-D31EA58CCF9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0330208F-E7A3-7D8B-88FE-B2FE2F81AED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6BDCA0E5-C571-638B-D803-C486171D41E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DD64D443-BEC7-6989-6561-56554C24426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CE18A2CC-77D5-624F-0CD3-A332DD71C7AA}"/>
              </a:ext>
            </a:extLst>
          </p:cNvPr>
          <p:cNvGrpSpPr/>
          <p:nvPr/>
        </p:nvGrpSpPr>
        <p:grpSpPr>
          <a:xfrm rot="5400000">
            <a:off x="3391029" y="8239271"/>
            <a:ext cx="2088521" cy="2085192"/>
            <a:chOff x="6826504" y="1374355"/>
            <a:chExt cx="2088521" cy="2085192"/>
          </a:xfrm>
        </p:grpSpPr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862AB197-6510-1C00-4234-4B7D6C65E023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A17866AB-6B2E-38EF-B2CE-ECA9B8574ED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8C01EFC3-660F-DA44-CFBA-0E2706569DE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8518A308-80AD-D5FA-05F7-CD2478BB1C2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B4D667-A06C-F684-99EF-531231373A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93D4959A-183E-ABDA-8F45-051AA5B1620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3B90B9C3-CC35-F703-EBA3-4E11B3DB1EE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E1C6CB55-CA88-C29E-12A0-A521D9E4CCA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758BDB50-BEE1-8292-80C2-9D8612FE06B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7571DB-C4FC-9FC6-C85C-95BDF196557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030C3DF8-BE12-DE91-3EC5-3EAE7778903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8F98167-A2A9-4132-AA19-8CF17C58859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FB003E17-247C-25A7-67CD-11E022B0250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D264EF3-A58C-C9A2-9BF7-7DB350C2F7B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11458DB5-7F2D-2330-4D1B-D6D272285FBC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48F00A6-7394-93FF-F555-C4D60BD3EC8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8D5FC825-7EB6-A67F-2376-B323AB4EC6FD}"/>
              </a:ext>
            </a:extLst>
          </p:cNvPr>
          <p:cNvGrpSpPr/>
          <p:nvPr/>
        </p:nvGrpSpPr>
        <p:grpSpPr>
          <a:xfrm rot="5400000">
            <a:off x="1108228" y="10505904"/>
            <a:ext cx="2088521" cy="2085192"/>
            <a:chOff x="6826504" y="1374355"/>
            <a:chExt cx="2088521" cy="2085192"/>
          </a:xfrm>
        </p:grpSpPr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D748BBAB-71D3-C0C0-9BB1-EA596AE0B5E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2009FE15-4344-FD2A-FD6F-9B0BFE110AB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64D343AD-A6A2-5410-112F-D6181B7A15B2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C53882E3-F0B4-A678-CD27-8F58A1E2915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56FDF703-59B8-EF4F-D59A-0EC17E939414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58C2093-C240-4352-1D71-7C6D2DBE8FA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575C2D0-BCA5-FB71-AA04-31A7285A1EE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D922E1F9-9357-41E7-C873-C0CBB8DE2B7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BD2DC655-B817-2001-C12D-8552298D6EC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81B1E42C-0817-6E4A-5759-3C31BE98214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0A173BB6-E390-C636-C872-C0ABAB45594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D603E3C-937D-44D1-E129-F850C7048BE4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F7D0CB0A-E43F-D2A9-6C8D-E092F036DA7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AF250F46-F949-0185-9DA2-70D032127CBB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4B616AB7-558D-86E9-10C3-D25FE493BD5A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2092ABA4-090B-CAC7-A300-38571E00522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59E18DC8-013C-171F-5E64-6C872D3032EA}"/>
              </a:ext>
            </a:extLst>
          </p:cNvPr>
          <p:cNvGrpSpPr/>
          <p:nvPr/>
        </p:nvGrpSpPr>
        <p:grpSpPr>
          <a:xfrm rot="5400000">
            <a:off x="1109928" y="8239272"/>
            <a:ext cx="2088521" cy="2085192"/>
            <a:chOff x="6826504" y="1374355"/>
            <a:chExt cx="2088521" cy="2085192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08782447-F3B8-6EFD-7F22-9DD4C8B48DA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F12AE531-60E0-D465-59A5-7299C0A778D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77E09B81-BEE8-E07C-B6B8-418BC15AA64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2C97E3AF-6C39-EDDC-2832-A28A7027FB7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94715B1-B519-49BE-893C-FC45BDE34E3F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2D97CF48-4DFB-67FD-325E-A9B6F7CD123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8BA853EF-9C5A-9D38-5BF2-734828C257B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542C560-3E7B-A4B0-37D0-E7FE7604FBE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EDB34C4-16E7-1215-2BA0-E2AC6512B03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54F9A2F-4A7F-7565-ED0E-E8DF2461D3D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A137B21B-5DA5-2183-C158-E869F399F4AD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4A9E40A5-B2DE-59F3-D07D-9FD9420745F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C171F4F2-7401-915E-C4CB-C05C8971943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69B67B52-4709-2339-A7D8-CB863AD21A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220AFB45-647D-5F68-55EF-A4A756B24575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068B20EE-0ECC-E176-BD1E-71D964D14B4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78" name="Group 577">
            <a:extLst>
              <a:ext uri="{FF2B5EF4-FFF2-40B4-BE49-F238E27FC236}">
                <a16:creationId xmlns:a16="http://schemas.microsoft.com/office/drawing/2014/main" id="{51D2A888-9F60-48F2-543B-AC821304B44B}"/>
              </a:ext>
            </a:extLst>
          </p:cNvPr>
          <p:cNvGrpSpPr/>
          <p:nvPr/>
        </p:nvGrpSpPr>
        <p:grpSpPr>
          <a:xfrm rot="5400000">
            <a:off x="6429564" y="8495893"/>
            <a:ext cx="1562167" cy="1045596"/>
            <a:chOff x="11184157" y="7283070"/>
            <a:chExt cx="1562167" cy="1045596"/>
          </a:xfrm>
        </p:grpSpPr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F3D64B51-A7ED-D024-D547-FBB7C21DC814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7A28F6DB-BCA0-40D9-21B0-09B0711E6241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16D78A53-CCE1-EFCE-918F-688F14960D44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77988F9C-0C65-C773-0BD7-533F4D9B1794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76DC71CA-FB35-170B-0786-496D2EA4ECE9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C23A9B7C-665D-0D91-2990-D49B4B87A1E1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B3828F2E-D4CE-2702-2EA9-39200C5D3211}"/>
              </a:ext>
            </a:extLst>
          </p:cNvPr>
          <p:cNvGrpSpPr/>
          <p:nvPr/>
        </p:nvGrpSpPr>
        <p:grpSpPr>
          <a:xfrm rot="5400000">
            <a:off x="6429212" y="11279227"/>
            <a:ext cx="1562167" cy="1045596"/>
            <a:chOff x="11184157" y="7283070"/>
            <a:chExt cx="1562167" cy="1045596"/>
          </a:xfrm>
        </p:grpSpPr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5F5ECA8E-983C-9478-D337-95B6FF8D2639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22807686-04E5-491B-32F1-D3BD5B6FF007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7B0BD39E-73B3-03CD-ED8A-3B4C5669D216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161C83DE-EAFD-B49F-F3B3-23BBEE7F09C1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D38FD28B-416D-1845-BF95-60907697FC8A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B74668F5-83EE-DF71-3FA3-E354FE45BD06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49899390-6E65-7C76-CC08-194B9CCA5F81}"/>
              </a:ext>
            </a:extLst>
          </p:cNvPr>
          <p:cNvGrpSpPr/>
          <p:nvPr/>
        </p:nvGrpSpPr>
        <p:grpSpPr>
          <a:xfrm rot="5400000">
            <a:off x="3652616" y="8505544"/>
            <a:ext cx="1562167" cy="1045596"/>
            <a:chOff x="11184157" y="7283070"/>
            <a:chExt cx="1562167" cy="1045596"/>
          </a:xfrm>
        </p:grpSpPr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70EB02CB-52E5-1BEE-5208-F49C2E164B95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57863913-6F50-B48E-667A-B2BDED19EA6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C815CA3C-C088-86A5-1C35-AFA2B1B2878C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314FD8FD-9C52-555E-6F8D-F9F884714C5E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6236ED81-3458-53C1-B5C0-31A67EEF4A0C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A2BA44F1-CF44-E82E-FEB0-89A8D54A9F6D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E4239D81-1373-ABEF-A163-B8619C0F66A5}"/>
              </a:ext>
            </a:extLst>
          </p:cNvPr>
          <p:cNvGrpSpPr/>
          <p:nvPr/>
        </p:nvGrpSpPr>
        <p:grpSpPr>
          <a:xfrm rot="5400000">
            <a:off x="3652264" y="11288878"/>
            <a:ext cx="1562167" cy="1045596"/>
            <a:chOff x="11184157" y="7283070"/>
            <a:chExt cx="1562167" cy="1045596"/>
          </a:xfrm>
        </p:grpSpPr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1D8B98D4-D81A-84BD-227F-59D482C607DF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1" name="Rectangle 600">
              <a:extLst>
                <a:ext uri="{FF2B5EF4-FFF2-40B4-BE49-F238E27FC236}">
                  <a16:creationId xmlns:a16="http://schemas.microsoft.com/office/drawing/2014/main" id="{FF6E445D-3C12-B20C-A117-619F77BC8CD2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563896FC-391F-A546-8DE9-ECEE1DF36E7D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41A691BB-1B0C-518B-7E66-0D9EF368120B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4" name="Rectangle 603">
              <a:extLst>
                <a:ext uri="{FF2B5EF4-FFF2-40B4-BE49-F238E27FC236}">
                  <a16:creationId xmlns:a16="http://schemas.microsoft.com/office/drawing/2014/main" id="{C4469513-F73A-0E86-B935-99348494E54B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5" name="Rectangle 604">
              <a:extLst>
                <a:ext uri="{FF2B5EF4-FFF2-40B4-BE49-F238E27FC236}">
                  <a16:creationId xmlns:a16="http://schemas.microsoft.com/office/drawing/2014/main" id="{BAC3F51B-271D-116B-D2F2-0D2436BF85E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3CAF2B96-0E25-CF76-19DC-68AB408CE617}"/>
              </a:ext>
            </a:extLst>
          </p:cNvPr>
          <p:cNvGrpSpPr/>
          <p:nvPr/>
        </p:nvGrpSpPr>
        <p:grpSpPr>
          <a:xfrm rot="5400000">
            <a:off x="853591" y="8508387"/>
            <a:ext cx="1562167" cy="1045596"/>
            <a:chOff x="11184157" y="7283070"/>
            <a:chExt cx="1562167" cy="1045596"/>
          </a:xfrm>
        </p:grpSpPr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403404B2-6479-DE8F-4CD9-0CB906120147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8" name="Rectangle 607">
              <a:extLst>
                <a:ext uri="{FF2B5EF4-FFF2-40B4-BE49-F238E27FC236}">
                  <a16:creationId xmlns:a16="http://schemas.microsoft.com/office/drawing/2014/main" id="{25B2A6A6-EDAA-0594-F975-88290F5F88BD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9" name="Rectangle 608">
              <a:extLst>
                <a:ext uri="{FF2B5EF4-FFF2-40B4-BE49-F238E27FC236}">
                  <a16:creationId xmlns:a16="http://schemas.microsoft.com/office/drawing/2014/main" id="{07F875DF-265E-681C-671C-AD930C72F7C3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0" name="Rectangle 609">
              <a:extLst>
                <a:ext uri="{FF2B5EF4-FFF2-40B4-BE49-F238E27FC236}">
                  <a16:creationId xmlns:a16="http://schemas.microsoft.com/office/drawing/2014/main" id="{96BACF0C-0E42-006D-8DB7-E9E9B96C5F69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A3AAFEBA-286E-996E-052B-73AA39D089B9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AEC86841-BDFB-01FB-D231-4A26651507CF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AE03F343-ACB3-0043-E338-CD97261EAF43}"/>
              </a:ext>
            </a:extLst>
          </p:cNvPr>
          <p:cNvGrpSpPr/>
          <p:nvPr/>
        </p:nvGrpSpPr>
        <p:grpSpPr>
          <a:xfrm rot="5400000">
            <a:off x="853239" y="11291721"/>
            <a:ext cx="1562167" cy="1045596"/>
            <a:chOff x="11184157" y="7283070"/>
            <a:chExt cx="1562167" cy="1045596"/>
          </a:xfrm>
        </p:grpSpPr>
        <p:sp>
          <p:nvSpPr>
            <p:cNvPr id="614" name="Rectangle 613">
              <a:extLst>
                <a:ext uri="{FF2B5EF4-FFF2-40B4-BE49-F238E27FC236}">
                  <a16:creationId xmlns:a16="http://schemas.microsoft.com/office/drawing/2014/main" id="{086DD72F-445B-D382-C8A4-1043278F99A0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AA9D0DFF-7743-99D3-2B4B-33FC94358830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FE69FA13-A268-9A38-9561-76F7B25DFAA4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7" name="Rectangle 616">
              <a:extLst>
                <a:ext uri="{FF2B5EF4-FFF2-40B4-BE49-F238E27FC236}">
                  <a16:creationId xmlns:a16="http://schemas.microsoft.com/office/drawing/2014/main" id="{64826F8F-4FCE-4BD4-200C-5533276F7353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8DEBC3CB-FF40-7433-9F21-B9C87D30E6B8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5C747141-90E8-8517-955B-B14D6399EE98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4F3FF8EC-A2F9-7F10-3675-E90EC17C08D1}"/>
              </a:ext>
            </a:extLst>
          </p:cNvPr>
          <p:cNvCxnSpPr>
            <a:cxnSpLocks/>
          </p:cNvCxnSpPr>
          <p:nvPr/>
        </p:nvCxnSpPr>
        <p:spPr>
          <a:xfrm>
            <a:off x="724025" y="8030316"/>
            <a:ext cx="121294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0B4E30FD-DB6D-4E16-2946-77C38B4D628A}"/>
              </a:ext>
            </a:extLst>
          </p:cNvPr>
          <p:cNvCxnSpPr/>
          <p:nvPr/>
        </p:nvCxnSpPr>
        <p:spPr>
          <a:xfrm flipV="1">
            <a:off x="7963382" y="1053296"/>
            <a:ext cx="0" cy="119450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682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59DD3-01B5-086B-11EF-F3C6B070F841}"/>
              </a:ext>
            </a:extLst>
          </p:cNvPr>
          <p:cNvSpPr/>
          <p:nvPr/>
        </p:nvSpPr>
        <p:spPr>
          <a:xfrm>
            <a:off x="1046598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CDB34-C313-8F7E-CE8D-4746340D30E1}"/>
              </a:ext>
            </a:extLst>
          </p:cNvPr>
          <p:cNvSpPr/>
          <p:nvPr/>
        </p:nvSpPr>
        <p:spPr>
          <a:xfrm>
            <a:off x="1098811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2A054-B1DC-4785-831E-EB10C696000F}"/>
              </a:ext>
            </a:extLst>
          </p:cNvPr>
          <p:cNvSpPr/>
          <p:nvPr/>
        </p:nvSpPr>
        <p:spPr>
          <a:xfrm>
            <a:off x="11510243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2CBCB-729D-58F4-2B73-65D09F794453}"/>
              </a:ext>
            </a:extLst>
          </p:cNvPr>
          <p:cNvSpPr/>
          <p:nvPr/>
        </p:nvSpPr>
        <p:spPr>
          <a:xfrm>
            <a:off x="12032374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73BA-3929-3D6F-B6B0-C266C6964DFF}"/>
              </a:ext>
            </a:extLst>
          </p:cNvPr>
          <p:cNvSpPr/>
          <p:nvPr/>
        </p:nvSpPr>
        <p:spPr>
          <a:xfrm>
            <a:off x="1046598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A4BE9-DD1D-FD9A-1EBC-D9A231D08590}"/>
              </a:ext>
            </a:extLst>
          </p:cNvPr>
          <p:cNvSpPr/>
          <p:nvPr/>
        </p:nvSpPr>
        <p:spPr>
          <a:xfrm>
            <a:off x="1098811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BCDED-4CD2-0851-94A1-F309BDEFDC7F}"/>
              </a:ext>
            </a:extLst>
          </p:cNvPr>
          <p:cNvSpPr/>
          <p:nvPr/>
        </p:nvSpPr>
        <p:spPr>
          <a:xfrm>
            <a:off x="11510243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9307-A0A2-4B15-773C-FE957271B4F0}"/>
              </a:ext>
            </a:extLst>
          </p:cNvPr>
          <p:cNvSpPr/>
          <p:nvPr/>
        </p:nvSpPr>
        <p:spPr>
          <a:xfrm>
            <a:off x="12032374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3CB15-91C2-1B2F-F95B-F9D44695C459}"/>
              </a:ext>
            </a:extLst>
          </p:cNvPr>
          <p:cNvSpPr/>
          <p:nvPr/>
        </p:nvSpPr>
        <p:spPr>
          <a:xfrm>
            <a:off x="1046598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97853-9CAF-EF75-7273-6F68DF273C24}"/>
              </a:ext>
            </a:extLst>
          </p:cNvPr>
          <p:cNvSpPr/>
          <p:nvPr/>
        </p:nvSpPr>
        <p:spPr>
          <a:xfrm>
            <a:off x="1098811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24DB8-EB12-2477-A1D9-E78324B347B5}"/>
              </a:ext>
            </a:extLst>
          </p:cNvPr>
          <p:cNvSpPr/>
          <p:nvPr/>
        </p:nvSpPr>
        <p:spPr>
          <a:xfrm>
            <a:off x="11510243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B198A-7FF3-DEEE-A43A-AD08029E5C37}"/>
              </a:ext>
            </a:extLst>
          </p:cNvPr>
          <p:cNvSpPr/>
          <p:nvPr/>
        </p:nvSpPr>
        <p:spPr>
          <a:xfrm>
            <a:off x="12032374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9FD37-C9D0-6482-AD9B-02CB68A42EAE}"/>
              </a:ext>
            </a:extLst>
          </p:cNvPr>
          <p:cNvSpPr/>
          <p:nvPr/>
        </p:nvSpPr>
        <p:spPr>
          <a:xfrm>
            <a:off x="1046598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A5702-DFC1-62A6-C184-AD5FACCFA36D}"/>
              </a:ext>
            </a:extLst>
          </p:cNvPr>
          <p:cNvSpPr/>
          <p:nvPr/>
        </p:nvSpPr>
        <p:spPr>
          <a:xfrm>
            <a:off x="1098811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71292-1B4F-5608-FC76-91B81E28F78E}"/>
              </a:ext>
            </a:extLst>
          </p:cNvPr>
          <p:cNvSpPr/>
          <p:nvPr/>
        </p:nvSpPr>
        <p:spPr>
          <a:xfrm>
            <a:off x="11510243" y="281679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D402-131E-39E6-69E6-FFE1D35B5032}"/>
              </a:ext>
            </a:extLst>
          </p:cNvPr>
          <p:cNvSpPr/>
          <p:nvPr/>
        </p:nvSpPr>
        <p:spPr>
          <a:xfrm>
            <a:off x="12032374" y="281679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7AA6D3-B824-8E9E-511A-F45E06CE71DB}"/>
              </a:ext>
            </a:extLst>
          </p:cNvPr>
          <p:cNvGrpSpPr/>
          <p:nvPr/>
        </p:nvGrpSpPr>
        <p:grpSpPr>
          <a:xfrm>
            <a:off x="8199351" y="1241311"/>
            <a:ext cx="2088521" cy="2085192"/>
            <a:chOff x="6826504" y="1374355"/>
            <a:chExt cx="2088521" cy="20851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74F087-AB87-7F70-1DB0-DB28B24A270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14C3EA-3736-7902-E61D-F5A984FE6E2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3450CC-676A-B147-76AF-27E2CA31BB7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DDE477-F52A-3D03-CD61-7F588737ED7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528437-C925-DD1B-A683-6587F215BDE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795950-A250-6926-FA96-3C35DD43767C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CBF7B7-430D-4793-7700-B05245E4D0D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78C641-C0F6-89C2-115D-114B1BFD6DA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2AAEE3-1EF4-0ED4-85FA-258F7BDDFA4D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36B8B2-C625-3FB1-89A7-6355D29F79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A2CDD9-BE13-00DF-654E-5DE74BC9C5C0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33744F-3A68-2812-3BAC-53BE2D226AC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C78EE2-E13D-A8C6-49E8-B03DBEAAAFE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A313D7-0593-AA3B-9CE1-99CAD2F9EB0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410F39-A4DF-EF2C-B282-87BAD8018122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789358-1CD2-0CD8-5466-C352DEB0B92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C6D776-5AEA-5804-A99B-29DD0FCA67EB}"/>
              </a:ext>
            </a:extLst>
          </p:cNvPr>
          <p:cNvGrpSpPr/>
          <p:nvPr/>
        </p:nvGrpSpPr>
        <p:grpSpPr>
          <a:xfrm>
            <a:off x="10465983" y="3473131"/>
            <a:ext cx="2088521" cy="2085192"/>
            <a:chOff x="6826504" y="1374355"/>
            <a:chExt cx="2088521" cy="20851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F3773B-B575-E088-DF39-83E76E7A30F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54C133-8957-1B41-B69D-515834C4F413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257B40-1D8C-9939-E2C6-368C672FBDD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8569F4-5693-FB03-7BCD-74496A8BA02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971F2C-F4B3-25D6-ED2D-99849EC4BE0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C2452F-1E0D-BC1C-1DBF-6FFD7DBEF6F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5493F4-D13C-78B3-B58A-0CFB7C9A26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8C3A66-02FF-32EA-D942-CB01F4A67A6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80ADBE-FF18-4859-037B-46FF1617DC2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2E14B0-5370-8FE6-042C-85A49F0C375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820189-C627-2C14-F389-F55765736E6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6DDAF8-B132-799C-BD3E-7AE88DB15D3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49C446-4064-7B78-4B58-2E511341D8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EF90851-7D5B-B2DB-9967-51E71161523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82F797-260E-7DD2-3687-5CCF07D18EE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928FD77-EF09-79AE-891E-6DBD137FDF4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816274-EB3D-75E2-665B-691F78E168C3}"/>
              </a:ext>
            </a:extLst>
          </p:cNvPr>
          <p:cNvGrpSpPr/>
          <p:nvPr/>
        </p:nvGrpSpPr>
        <p:grpSpPr>
          <a:xfrm>
            <a:off x="8199351" y="3471431"/>
            <a:ext cx="2088521" cy="2085192"/>
            <a:chOff x="6826504" y="1374355"/>
            <a:chExt cx="2088521" cy="208519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AB18EE-D333-F84E-5327-8B66733CA29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E840A1-32BF-B124-4210-CD7E9549CE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331CD2-5AE5-952F-59E7-5DFE15A395E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636BAA8-0348-EE77-75F2-43AA2A9CFC4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EEB72-EF3F-4201-E1D8-07504FB841E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61D841-687A-DDC0-181C-7AD0ADD6946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EC577A-771A-6ABC-91FA-E3A58F4009F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244079-0F26-2520-2003-C6AF06BA9B2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550D92-4A5F-1835-B6FA-859FE966A43C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9A1A6D-1AEE-016C-8D1C-9949F921FC7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A1D89E-27F9-08E6-1D44-11AD673B5D6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A66EB9B-D676-1550-C0F0-33E6E3940E4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758481-9263-B187-DBA1-4EB5B8AF19E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0C6A1F-E71E-65EF-76A9-615238E985F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5B48F19-83A5-99A5-D302-5B88F42CCB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B39B372-44E9-EC62-1DD7-81843708F61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673B89-3253-4DAD-D363-ADFF715AC2EF}"/>
              </a:ext>
            </a:extLst>
          </p:cNvPr>
          <p:cNvGrpSpPr/>
          <p:nvPr/>
        </p:nvGrpSpPr>
        <p:grpSpPr>
          <a:xfrm>
            <a:off x="10465983" y="5698259"/>
            <a:ext cx="2088521" cy="2085192"/>
            <a:chOff x="6826504" y="1374355"/>
            <a:chExt cx="2088521" cy="208519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860859-0EF2-A742-13D7-9BC0DB796D8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3E0961-755F-180C-4CBB-EAE0DDD7EECD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33D506-B52F-30F6-139B-E572750EE5E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D4EDFF2-01AE-D687-C71F-014A95593A32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AF9F3CB-E5B4-4C80-0B79-DC0D4592F88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0565F-5756-E969-03D1-3C9A26F7AF3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EC53B04-635B-91AA-C271-96840608AB8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F48B36-7E61-B7E4-29DE-FBB2F31B765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BDBF11-C69D-01DB-BCC1-A4BD2A986A97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88E395-865D-2D55-EBF7-6034E023F66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CD18D3-DF50-6A51-3874-16AD3EBDAA3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2A7EAA-5EBB-5854-6007-0E1E50FBCD4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33D25D8-2DE8-BDE5-D778-BE749DE97CA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63963E2-4EE4-C17C-84DF-AE01A6A4D27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F6EA057-324A-D360-D60F-042D7EBD35B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649932-81E4-9AC8-458B-11BE4408ACD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8482B6-9622-6270-D7A1-DBEC25D8184D}"/>
              </a:ext>
            </a:extLst>
          </p:cNvPr>
          <p:cNvGrpSpPr/>
          <p:nvPr/>
        </p:nvGrpSpPr>
        <p:grpSpPr>
          <a:xfrm>
            <a:off x="8199351" y="5696559"/>
            <a:ext cx="2088521" cy="2085192"/>
            <a:chOff x="6826504" y="1374355"/>
            <a:chExt cx="2088521" cy="208519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10CFC7-6C94-2CDF-8FA5-58C509204D7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F13B54-27EF-7565-3EF9-4F35137F9A2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2406C79-7EAF-EFD8-7635-26E4D13A7B2C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6A4A3E-5780-CB5B-A470-3DEEA75AED0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76DE76-4583-32E0-7363-23062C95F21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B967C2-9A19-1224-10F6-D9F6DD715A3B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EA91B8-E2D8-4A43-BAFE-113A70E68D3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D2DD3D-AE6B-4AEF-313C-6523C1AB21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1AE1BF-14BA-3E51-CCC1-32AA972AADDB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D745DB5-4484-16FF-7197-BAECF7A5E35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C92D98-C5C5-C738-50ED-1556A3752364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476FD7-C47D-73AC-90E5-A9509230AA7A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6F1BAA8-5A54-3DA8-2F0A-31BF374753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573160-FC94-650A-72A2-9AFB58CA0ED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BD2195-F8C8-4766-A228-8F4DE4CFF1C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9A27BF9-A2C8-1AC1-8798-D1E4D67A8EB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608901-BBA8-4A20-E07F-27719283700E}"/>
              </a:ext>
            </a:extLst>
          </p:cNvPr>
          <p:cNvGrpSpPr/>
          <p:nvPr/>
        </p:nvGrpSpPr>
        <p:grpSpPr>
          <a:xfrm>
            <a:off x="5644271" y="1235894"/>
            <a:ext cx="2088521" cy="2085192"/>
            <a:chOff x="6826504" y="1374355"/>
            <a:chExt cx="2088521" cy="208519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31467B3-1E85-CDD7-4A54-8BBED0870A6F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CAF4346-FC27-A88F-45D1-995D3C5E08A7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D12E41-2B8C-BC13-D996-E022D6F81CF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EA630BF-2595-385E-4B37-2C5F4386261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26ABF92-CEF8-E31C-3427-35466FC123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90A66E5-2F4D-DBC8-D558-A02DFC459C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254DE0-B8FD-242F-2AC8-7BFB50EF5A08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71957D-78DB-3244-B231-903AC215F6B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D8BFC68-71ED-4300-E287-DA8EF9BCBFB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12F6C4-F709-DABA-F6F6-F8DCC9DC960D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2D14B58-A031-DB1B-1994-3413E0FFA4B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A37D46-12FF-19E4-DA28-692D422BA4E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E0C48E8-E762-9EEA-B2BA-C0FFA6697A5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81B7DE1-23CA-80F5-EC1C-4EBA5DF1126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30C5F4F-6FED-9ADB-B432-482181D0461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1C0E93-6009-84A0-12C9-DA03A12BBFD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B261FD-AE70-BDB8-997D-277154C46621}"/>
              </a:ext>
            </a:extLst>
          </p:cNvPr>
          <p:cNvGrpSpPr/>
          <p:nvPr/>
        </p:nvGrpSpPr>
        <p:grpSpPr>
          <a:xfrm>
            <a:off x="3377640" y="1242161"/>
            <a:ext cx="2088521" cy="2085192"/>
            <a:chOff x="6826504" y="1374355"/>
            <a:chExt cx="2088521" cy="208519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28AD00-6744-2E77-EBFE-C01F32C5AC6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5526B05-C583-9F68-8262-71B5FD760ED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469332-9334-1529-CC24-B8A4C4C3A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DD91B3-AB7C-3242-7804-9CCA64BE9D9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45109E-625B-3F88-1339-9147C273270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0A4382-5677-153A-5DB7-DAD2235B3D8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61364E-8825-F587-BB84-701847F3F6D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F716B2-1882-B777-7A29-B0FB1205B36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A5A3BFE-906A-089A-105D-66CBCA7C81A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5BE3119-BA55-2913-FE2B-B856FF45BCE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225AC3F-E2F2-1DF2-41EA-67B9D9DECA8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90E51C3-43E4-BE55-1A90-A331513B717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9BEF1-8FE3-96D5-EA71-12526EEBFC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C33BFD-E70F-68A0-5B28-A986DA65C8B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E453CD-5201-7373-ADCA-E138DE52A9E9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67391BA-E5F8-E7F4-9EF3-D61FD0DCBA0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36B1B4-2C34-7EA0-E80D-BB1A4E944812}"/>
              </a:ext>
            </a:extLst>
          </p:cNvPr>
          <p:cNvGrpSpPr/>
          <p:nvPr/>
        </p:nvGrpSpPr>
        <p:grpSpPr>
          <a:xfrm>
            <a:off x="1111008" y="1240461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B3E7B8-03D2-0133-5152-1089F98ABD8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BC1411-290B-6A5B-1B72-2867445C6C0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5CBC1-19BD-1824-612A-CFE120B0CCA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2FA4D4-76C2-40DA-E6DD-AB88EBA5799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284007E-FD04-153D-6FF7-EA28D01395A0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A80F31A-387B-2AC2-7893-59368201AB17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93BC9F0-DC18-5A4E-7F37-5DC3F345E0C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75D92F7-A184-227B-ABDA-D3CEFA60F774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F9A2D30-8615-6622-DCBA-95A310BBA42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245464C-8704-9505-630D-9AE56683C1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EEB1F9-F5EA-482F-BC58-14056F0E41A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68B7C7-B304-CD5A-7EAD-B1FA5EF9D11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B2E02D8-F8D3-41DF-4152-D1618F19AF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C7CE1D9-48E3-61BF-C9F1-088438CC196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41230BF-B854-0005-066F-C7FC205B75D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CC93190-31C1-88A1-2BD9-888EF66A935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A8F3C21-AA9D-285E-5CFA-D28CBCA5BCFD}"/>
              </a:ext>
            </a:extLst>
          </p:cNvPr>
          <p:cNvGrpSpPr/>
          <p:nvPr/>
        </p:nvGrpSpPr>
        <p:grpSpPr>
          <a:xfrm>
            <a:off x="1109893" y="1235894"/>
            <a:ext cx="1044260" cy="1043410"/>
            <a:chOff x="14556434" y="6294987"/>
            <a:chExt cx="1044260" cy="104341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8D7F0D7-1A5F-C125-CD3B-B81D765732D2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39440D2-AB78-1E57-90AC-09CAF2ED0CFB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6C771F-7CDF-CA2F-808D-F0FE73CF26BB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5FB464-724C-00F0-4CEF-D578D32CAD9D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C88CE24-6831-FAE9-BA0D-AA688E889244}"/>
              </a:ext>
            </a:extLst>
          </p:cNvPr>
          <p:cNvGrpSpPr/>
          <p:nvPr/>
        </p:nvGrpSpPr>
        <p:grpSpPr>
          <a:xfrm>
            <a:off x="3899770" y="1238833"/>
            <a:ext cx="1044260" cy="1043410"/>
            <a:chOff x="14556434" y="6294987"/>
            <a:chExt cx="1044260" cy="1043410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6E3F209-D6E9-EDC4-332B-DC5B615DECE7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4590603-1158-77EB-91B1-492980A0A250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705FB00-06D9-5AEB-09AB-D80D5ACFAC1B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F55EE535-7DBF-A34C-125F-73D9A804A6D2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82E4019C-56B4-F761-0062-5FE4F23A0C62}"/>
              </a:ext>
            </a:extLst>
          </p:cNvPr>
          <p:cNvGrpSpPr/>
          <p:nvPr/>
        </p:nvGrpSpPr>
        <p:grpSpPr>
          <a:xfrm>
            <a:off x="6688532" y="1236744"/>
            <a:ext cx="1044260" cy="1043410"/>
            <a:chOff x="14556434" y="6294987"/>
            <a:chExt cx="1044260" cy="104341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AC64FF7-97A2-9327-3C91-8E5570DD1519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2656A22-EEA9-E57B-70E3-47C7FFB9BFBF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FC77BFE6-38E1-6EB7-295E-6FA14EFC1CD0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4800E84-3DF3-A4BD-1195-CA7A90CCD8BF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BCB8388-CF53-ABA6-DF36-64EA6F3C6CB5}"/>
              </a:ext>
            </a:extLst>
          </p:cNvPr>
          <p:cNvSpPr/>
          <p:nvPr/>
        </p:nvSpPr>
        <p:spPr>
          <a:xfrm>
            <a:off x="564427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54F74BF-7968-D35A-F7D8-FB8ED001963F}"/>
              </a:ext>
            </a:extLst>
          </p:cNvPr>
          <p:cNvSpPr/>
          <p:nvPr/>
        </p:nvSpPr>
        <p:spPr>
          <a:xfrm>
            <a:off x="616640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03BCB7E-2EB6-6A18-37B3-DF81031EAB82}"/>
              </a:ext>
            </a:extLst>
          </p:cNvPr>
          <p:cNvSpPr/>
          <p:nvPr/>
        </p:nvSpPr>
        <p:spPr>
          <a:xfrm>
            <a:off x="6688531" y="34775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26E694-0E4B-3938-1BD7-9F2D25183997}"/>
              </a:ext>
            </a:extLst>
          </p:cNvPr>
          <p:cNvSpPr/>
          <p:nvPr/>
        </p:nvSpPr>
        <p:spPr>
          <a:xfrm>
            <a:off x="7210662" y="34775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3488AD6-0C27-A001-CF91-D68A5F476935}"/>
              </a:ext>
            </a:extLst>
          </p:cNvPr>
          <p:cNvSpPr/>
          <p:nvPr/>
        </p:nvSpPr>
        <p:spPr>
          <a:xfrm>
            <a:off x="564427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9CB9D69-8953-F19C-CA73-7E1AB2D6E5AE}"/>
              </a:ext>
            </a:extLst>
          </p:cNvPr>
          <p:cNvSpPr/>
          <p:nvPr/>
        </p:nvSpPr>
        <p:spPr>
          <a:xfrm>
            <a:off x="616640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162F6D-789A-6AE6-AC0E-02B3178E4668}"/>
              </a:ext>
            </a:extLst>
          </p:cNvPr>
          <p:cNvSpPr/>
          <p:nvPr/>
        </p:nvSpPr>
        <p:spPr>
          <a:xfrm>
            <a:off x="6688531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F6C435-2F24-B3C9-F9A2-6D4C4DFAE17F}"/>
              </a:ext>
            </a:extLst>
          </p:cNvPr>
          <p:cNvSpPr/>
          <p:nvPr/>
        </p:nvSpPr>
        <p:spPr>
          <a:xfrm>
            <a:off x="7210662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21A8896-0AB0-84A5-4E0E-9AF74064C562}"/>
              </a:ext>
            </a:extLst>
          </p:cNvPr>
          <p:cNvSpPr/>
          <p:nvPr/>
        </p:nvSpPr>
        <p:spPr>
          <a:xfrm>
            <a:off x="564427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F8BF70C-109C-CCA4-6BDA-0F9D3F23CE1F}"/>
              </a:ext>
            </a:extLst>
          </p:cNvPr>
          <p:cNvSpPr/>
          <p:nvPr/>
        </p:nvSpPr>
        <p:spPr>
          <a:xfrm>
            <a:off x="616640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A73349-30BB-632C-E207-D81CBF9A85B8}"/>
              </a:ext>
            </a:extLst>
          </p:cNvPr>
          <p:cNvSpPr/>
          <p:nvPr/>
        </p:nvSpPr>
        <p:spPr>
          <a:xfrm>
            <a:off x="6688531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20D4490-580A-9A99-05F6-D99960EDA7B9}"/>
              </a:ext>
            </a:extLst>
          </p:cNvPr>
          <p:cNvSpPr/>
          <p:nvPr/>
        </p:nvSpPr>
        <p:spPr>
          <a:xfrm>
            <a:off x="7210662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CAF70B0-D972-7AC8-4C31-16D4275F3307}"/>
              </a:ext>
            </a:extLst>
          </p:cNvPr>
          <p:cNvSpPr/>
          <p:nvPr/>
        </p:nvSpPr>
        <p:spPr>
          <a:xfrm>
            <a:off x="564427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935D9F-B2DC-B85C-A79F-6FA89214BAD4}"/>
              </a:ext>
            </a:extLst>
          </p:cNvPr>
          <p:cNvSpPr/>
          <p:nvPr/>
        </p:nvSpPr>
        <p:spPr>
          <a:xfrm>
            <a:off x="616640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E7639DE-32A1-81DE-26F0-6F1E33C54908}"/>
              </a:ext>
            </a:extLst>
          </p:cNvPr>
          <p:cNvSpPr/>
          <p:nvPr/>
        </p:nvSpPr>
        <p:spPr>
          <a:xfrm>
            <a:off x="6688531" y="502822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1E0274F-4006-A187-587B-8D38C83CEE0B}"/>
              </a:ext>
            </a:extLst>
          </p:cNvPr>
          <p:cNvSpPr/>
          <p:nvPr/>
        </p:nvSpPr>
        <p:spPr>
          <a:xfrm>
            <a:off x="7210662" y="502822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B9036BA-C6E8-5A7A-973A-F99D8EC3131C}"/>
              </a:ext>
            </a:extLst>
          </p:cNvPr>
          <p:cNvGrpSpPr/>
          <p:nvPr/>
        </p:nvGrpSpPr>
        <p:grpSpPr>
          <a:xfrm>
            <a:off x="3377640" y="3472281"/>
            <a:ext cx="2088521" cy="2085192"/>
            <a:chOff x="6826504" y="1374355"/>
            <a:chExt cx="2088521" cy="2085192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A523CED-DB61-C091-E173-0219C723A8E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4C70E8A-116A-0FB6-B576-EE51FB41198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9F6D633-5925-E5F5-DE49-F43BEB26110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B4EB7D7-BC32-E742-FB70-DA3BF9C544C3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275633B-D9A1-5D33-32BD-233FF3BD644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3C9792C-8FB5-03AE-EDD4-347E015374D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D39757-4F3F-19D2-9605-7CC0E926694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1B7A399-F86D-FFC9-7CE4-C570BC36730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4D64E1F-4250-201A-C36B-CE8513DEAA2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724CC29-1379-4BEA-76A1-5F0746B3E02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E0DD20-09B4-8C9A-62CC-072C3878CD4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C5BF013-D52A-08C4-8BBB-39B2DC25DC8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DE70ED6-7B85-582B-648E-470F4BF4448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1299998-B3B1-F019-83FD-C74C32A8004D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84C3A72-4913-CED5-241C-A529A30F78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81A1370-F7F8-7BFD-15A5-3F3A8AE8141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53CC66-29E6-2BF3-8EF0-9D7542DC0049}"/>
              </a:ext>
            </a:extLst>
          </p:cNvPr>
          <p:cNvGrpSpPr/>
          <p:nvPr/>
        </p:nvGrpSpPr>
        <p:grpSpPr>
          <a:xfrm>
            <a:off x="1111008" y="3470581"/>
            <a:ext cx="2088521" cy="2085192"/>
            <a:chOff x="6826504" y="1374355"/>
            <a:chExt cx="2088521" cy="2085192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F308C1F-B237-03C6-85BC-06DE4D47D64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B6FED92-F79B-B306-8DA6-6D00CE9AF4B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9EE205-637A-D81F-40B6-7E5255992A75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AED9A7-393F-00A1-9654-00EE59282E28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54C5820-5C95-6E00-6AAE-038C9426CBB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E2B210E-1F3F-A84A-2C95-54B48CF13DF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6D0AD18-7445-2E34-4DDE-9F521F335A4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C8F378D-1ED3-9DAA-FD23-B95D344A9590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820C3A-1A8A-DBDA-BCE1-BE417E3688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EC0C48-44B2-56C4-916D-8BDA488E6DE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9F0C972-7B39-5E03-97D2-73173CC88CA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EB52C1E-5464-663C-1A20-39B6610C0D5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2C0662E-83D7-BF4A-49E4-F674052C1DF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E3F91DB-E36C-8752-7E69-88DF1F47A772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08D5656-6CEE-B2DE-D423-273303B4425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C3A9CE4-7CEC-C454-BC0C-6C9B98EE71F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5DA2C6F-D57B-677F-5556-A56295477800}"/>
              </a:ext>
            </a:extLst>
          </p:cNvPr>
          <p:cNvGrpSpPr/>
          <p:nvPr/>
        </p:nvGrpSpPr>
        <p:grpSpPr>
          <a:xfrm>
            <a:off x="1109893" y="3994642"/>
            <a:ext cx="1044260" cy="1043410"/>
            <a:chOff x="14556434" y="6294987"/>
            <a:chExt cx="1044260" cy="1043410"/>
          </a:xfrm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C377144-3001-B0B4-6D88-ABCB863FF832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AD48EA0-DC66-3B83-BCC4-8F4819D33277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33B5C28-5334-D2DE-9A8C-AE2FBF72EA90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0C26D44-2113-14A1-9333-BD544F0FC021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113B99D-27B8-D296-CC53-C49A0579B210}"/>
              </a:ext>
            </a:extLst>
          </p:cNvPr>
          <p:cNvGrpSpPr/>
          <p:nvPr/>
        </p:nvGrpSpPr>
        <p:grpSpPr>
          <a:xfrm>
            <a:off x="3899770" y="3997581"/>
            <a:ext cx="1044260" cy="1043410"/>
            <a:chOff x="14556434" y="6294987"/>
            <a:chExt cx="1044260" cy="1043410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43288CC-4431-684F-7844-2CF4A8B3E50F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9F11A6E-D9F6-D399-45BD-77E5CF628EA3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D537431-BA5E-4331-C9ED-984EDFC3363C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E1B421D-ADCC-94C5-149F-4C42EBE58351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5701C97-5931-5D6C-54F8-1AFAA69BEF96}"/>
              </a:ext>
            </a:extLst>
          </p:cNvPr>
          <p:cNvGrpSpPr/>
          <p:nvPr/>
        </p:nvGrpSpPr>
        <p:grpSpPr>
          <a:xfrm>
            <a:off x="6688532" y="3995492"/>
            <a:ext cx="1044260" cy="1043410"/>
            <a:chOff x="14556434" y="6294987"/>
            <a:chExt cx="1044260" cy="104341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CB20162D-1300-A2EE-3E1F-074E1E3A571C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5F5EB7F4-E96D-1B27-B49F-D5B1FF6C2D6C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3E73A996-A83D-5809-42B2-F306CEA2BA8D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52B9737B-8782-E814-8205-2BAA08EF93C9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B801D5A-F826-A74A-ED91-E392456D5A51}"/>
              </a:ext>
            </a:extLst>
          </p:cNvPr>
          <p:cNvGrpSpPr/>
          <p:nvPr/>
        </p:nvGrpSpPr>
        <p:grpSpPr>
          <a:xfrm>
            <a:off x="5644271" y="5691142"/>
            <a:ext cx="2088521" cy="2085192"/>
            <a:chOff x="6826504" y="1374355"/>
            <a:chExt cx="2088521" cy="208519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54BA853-56B2-FA99-115C-902D32CE388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66427DA-4ECB-10CF-407F-3C598EADEF6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F820314-1434-347F-AACF-9BD8A7EAAC83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A52DAC0-F669-1938-917D-F0E5A96B917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8DF4FF1-E8DF-9880-6A5B-6F60CE30B00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B1BE478-3462-736D-618F-7DFBD904EA0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E3DAE20-B6DD-0C94-DEB3-99718FFCCFC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98533F4-9B00-3DA0-0D6D-6289419CEF3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E77A99A-BDE1-746A-DD0A-4C61ECC802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AF391F7-5C0E-9FC7-D5B4-CAAAA897F47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5410E3C-CF22-EF55-3E8C-A6A09840CC9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B379C7D-4C55-EA08-112A-34F5EFCDB092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8FD8CCE-382C-52F3-1843-90273032B9D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6DC3C6A-1148-715E-890F-8ACFE4E2989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E5D48450-2021-44D3-D6D5-E821911D367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0172254-1D63-64D2-2653-9C105494579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E26AE1-150A-9F11-847D-B0D58BE5D985}"/>
              </a:ext>
            </a:extLst>
          </p:cNvPr>
          <p:cNvGrpSpPr/>
          <p:nvPr/>
        </p:nvGrpSpPr>
        <p:grpSpPr>
          <a:xfrm>
            <a:off x="3377640" y="5697409"/>
            <a:ext cx="2088521" cy="2085192"/>
            <a:chOff x="6826504" y="1374355"/>
            <a:chExt cx="2088521" cy="208519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F24E3D9-F21D-7A8B-CF14-582701749A9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E294689-EE53-D933-2E66-F201898E568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DFE8CA5-8E26-9324-06E5-A495119B60C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DB7902B-F737-0299-B457-88A26496F8BE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2729D8E-E012-2244-3437-F99CF1130B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B2012F4-3C51-62E5-2E2B-B2110B115943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40D9E76-8093-DA20-5610-44127D5901EA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C2A5C81-0E7F-1024-7C40-35FCAA5655C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7002CDD-DCD4-B7B5-7A65-37FB42FAA2A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B81A941E-CB4A-3030-93EB-5D243EF97F34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29449EF7-920D-D4AF-3F22-EB7D3E379F3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2AE8016-7299-D1E0-BF6B-93C66D0CF95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3470C57-8A67-0C16-305F-D0FD88ECAC3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04ACB9B-7FA0-1F52-5DEF-EBF8E414467C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38AED0A-919F-9013-FFFF-77370D391124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5E74637C-C93C-5145-70A9-5D747089C6FD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82CFEF4-300A-DE47-7E21-D814D08D1B76}"/>
              </a:ext>
            </a:extLst>
          </p:cNvPr>
          <p:cNvGrpSpPr/>
          <p:nvPr/>
        </p:nvGrpSpPr>
        <p:grpSpPr>
          <a:xfrm>
            <a:off x="1111008" y="5695709"/>
            <a:ext cx="2088521" cy="2085192"/>
            <a:chOff x="6826504" y="1374355"/>
            <a:chExt cx="2088521" cy="2085192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5868124-C2C5-17EC-C120-41C09D84CFB6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3A3D08F-6E6E-27EF-08FF-71586EBB0E15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CC4329F-E638-A2FF-A284-36093D140FC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0714CDE-4168-313A-F59E-8BF8430AB57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684D1B1-67A9-E0B8-AFAA-9EC36B95BD7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C319D8C-B6D9-1DD7-33A8-1D0B919BF4E8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4D4F8D1-623B-F6A3-96EB-711244D6770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24AFB32-87D7-D2F2-7B22-8727C925EF3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BAD27A5-E65B-7DA7-0A23-28EB612A5A0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33C496D-18C9-F577-004E-A7E5FD52EDB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D72339F-C421-7AB4-902C-2C97B8FC5B2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BA44037-9879-5B71-5383-3BCF276A98A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CDEEBAE-C7D0-088A-3C11-E7D40C309E4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F23CEC3-7532-3A2B-3433-A5FE59CBC36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8518F88-7143-813D-09CF-11F1271F66F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E3C9A3-ADD3-4C7D-84B5-A48FB6F8926A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6D2A888-A189-EE62-1B0D-3E9CCBDD3AAE}"/>
              </a:ext>
            </a:extLst>
          </p:cNvPr>
          <p:cNvGrpSpPr/>
          <p:nvPr/>
        </p:nvGrpSpPr>
        <p:grpSpPr>
          <a:xfrm>
            <a:off x="1109893" y="6744025"/>
            <a:ext cx="1044260" cy="1043410"/>
            <a:chOff x="14556434" y="6294987"/>
            <a:chExt cx="1044260" cy="1043410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E80CCCD-3FC7-6B07-FB88-B7D338F57A35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94DDA9B-6751-9A76-B123-36C1A7870BCF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9165B715-B8E2-B7FE-1D7F-9F4FC40C5B48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B33C7EC-A981-2592-F2EB-EF4CAD2FF7E0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7249010-C209-7110-D2BC-928AFC80235A}"/>
              </a:ext>
            </a:extLst>
          </p:cNvPr>
          <p:cNvGrpSpPr/>
          <p:nvPr/>
        </p:nvGrpSpPr>
        <p:grpSpPr>
          <a:xfrm>
            <a:off x="3899770" y="6746964"/>
            <a:ext cx="1044260" cy="1043410"/>
            <a:chOff x="14556434" y="6294987"/>
            <a:chExt cx="1044260" cy="1043410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AB9D8A22-A823-441B-8B01-EA0064A77F10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C906F977-54CB-B7E5-3900-476906849027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C6F80EA2-D02A-1997-7BC8-9F909C6F4A6D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664379F7-4FAB-D9E9-BFE7-2A325534A5F5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AA12B37-B8D8-9431-AEA8-9A0C5D296246}"/>
              </a:ext>
            </a:extLst>
          </p:cNvPr>
          <p:cNvSpPr/>
          <p:nvPr/>
        </p:nvSpPr>
        <p:spPr>
          <a:xfrm>
            <a:off x="6688532" y="674568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820ECD9-ABF1-57BB-9511-1EE5AC1FADB3}"/>
              </a:ext>
            </a:extLst>
          </p:cNvPr>
          <p:cNvSpPr/>
          <p:nvPr/>
        </p:nvSpPr>
        <p:spPr>
          <a:xfrm>
            <a:off x="7210662" y="674487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DBC258B-2E48-F1C6-E791-2BEA9E288A26}"/>
              </a:ext>
            </a:extLst>
          </p:cNvPr>
          <p:cNvSpPr/>
          <p:nvPr/>
        </p:nvSpPr>
        <p:spPr>
          <a:xfrm>
            <a:off x="6688532" y="725599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89B2ABA-D22C-369B-57E5-948C2F0BABD9}"/>
              </a:ext>
            </a:extLst>
          </p:cNvPr>
          <p:cNvSpPr/>
          <p:nvPr/>
        </p:nvSpPr>
        <p:spPr>
          <a:xfrm>
            <a:off x="7210662" y="726534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C5733269-78A4-F2F8-3667-14B32B984096}"/>
              </a:ext>
            </a:extLst>
          </p:cNvPr>
          <p:cNvSpPr/>
          <p:nvPr/>
        </p:nvSpPr>
        <p:spPr>
          <a:xfrm>
            <a:off x="8199351" y="123902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A7057B0A-932C-DF2F-F076-974C79FC384A}"/>
              </a:ext>
            </a:extLst>
          </p:cNvPr>
          <p:cNvSpPr/>
          <p:nvPr/>
        </p:nvSpPr>
        <p:spPr>
          <a:xfrm>
            <a:off x="8728377" y="123987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C607ABA5-1CD9-CF23-8DA7-21680817E7F6}"/>
              </a:ext>
            </a:extLst>
          </p:cNvPr>
          <p:cNvSpPr/>
          <p:nvPr/>
        </p:nvSpPr>
        <p:spPr>
          <a:xfrm>
            <a:off x="8199351" y="176249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A7A9D031-C1EF-D337-25CB-BE32C7A9A910}"/>
              </a:ext>
            </a:extLst>
          </p:cNvPr>
          <p:cNvSpPr/>
          <p:nvPr/>
        </p:nvSpPr>
        <p:spPr>
          <a:xfrm>
            <a:off x="8728377" y="176034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6DFEAB8B-6E6E-E4C1-202C-8B9455D2FF05}"/>
              </a:ext>
            </a:extLst>
          </p:cNvPr>
          <p:cNvSpPr/>
          <p:nvPr/>
        </p:nvSpPr>
        <p:spPr>
          <a:xfrm>
            <a:off x="11511711" y="124023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66D3271F-11A6-77EB-2999-20856575D3BC}"/>
              </a:ext>
            </a:extLst>
          </p:cNvPr>
          <p:cNvSpPr/>
          <p:nvPr/>
        </p:nvSpPr>
        <p:spPr>
          <a:xfrm>
            <a:off x="11511711" y="176069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9E8EC3DE-9A3E-0682-9F17-6E65722BB7B2}"/>
              </a:ext>
            </a:extLst>
          </p:cNvPr>
          <p:cNvSpPr/>
          <p:nvPr/>
        </p:nvSpPr>
        <p:spPr>
          <a:xfrm>
            <a:off x="12020049" y="124292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F189E19-1856-0832-F1B9-9673EBFF8A67}"/>
              </a:ext>
            </a:extLst>
          </p:cNvPr>
          <p:cNvSpPr/>
          <p:nvPr/>
        </p:nvSpPr>
        <p:spPr>
          <a:xfrm>
            <a:off x="12022722" y="176073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9EFBEAE3-8078-769B-6844-789AC7CFE467}"/>
              </a:ext>
            </a:extLst>
          </p:cNvPr>
          <p:cNvSpPr/>
          <p:nvPr/>
        </p:nvSpPr>
        <p:spPr>
          <a:xfrm>
            <a:off x="8209003" y="399281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A4CE9D1C-EA24-03C9-1C0D-340C070234C6}"/>
              </a:ext>
            </a:extLst>
          </p:cNvPr>
          <p:cNvSpPr/>
          <p:nvPr/>
        </p:nvSpPr>
        <p:spPr>
          <a:xfrm>
            <a:off x="8738029" y="399366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3DE7A2DC-8761-38FE-B898-0CFF16367B79}"/>
              </a:ext>
            </a:extLst>
          </p:cNvPr>
          <p:cNvSpPr/>
          <p:nvPr/>
        </p:nvSpPr>
        <p:spPr>
          <a:xfrm>
            <a:off x="8209003" y="451628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C11F2F6B-3788-8D46-B6A6-AD664D5C526C}"/>
              </a:ext>
            </a:extLst>
          </p:cNvPr>
          <p:cNvSpPr/>
          <p:nvPr/>
        </p:nvSpPr>
        <p:spPr>
          <a:xfrm>
            <a:off x="8738029" y="451413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33749F98-C590-C4D1-CF3D-46F1289F9F58}"/>
              </a:ext>
            </a:extLst>
          </p:cNvPr>
          <p:cNvSpPr/>
          <p:nvPr/>
        </p:nvSpPr>
        <p:spPr>
          <a:xfrm>
            <a:off x="11521363" y="399402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A169790D-C19A-73AA-DED8-D0583E7F36FB}"/>
              </a:ext>
            </a:extLst>
          </p:cNvPr>
          <p:cNvSpPr/>
          <p:nvPr/>
        </p:nvSpPr>
        <p:spPr>
          <a:xfrm>
            <a:off x="11521363" y="451448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14FA496-17A7-AD23-87C4-30AFFA541D44}"/>
              </a:ext>
            </a:extLst>
          </p:cNvPr>
          <p:cNvSpPr/>
          <p:nvPr/>
        </p:nvSpPr>
        <p:spPr>
          <a:xfrm>
            <a:off x="12029701" y="399671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591CC6F4-2366-4A80-21E2-C4C0A05B61CD}"/>
              </a:ext>
            </a:extLst>
          </p:cNvPr>
          <p:cNvSpPr/>
          <p:nvPr/>
        </p:nvSpPr>
        <p:spPr>
          <a:xfrm>
            <a:off x="12032374" y="451452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0D93C079-386D-0295-6356-1A3BEE5C0399}"/>
              </a:ext>
            </a:extLst>
          </p:cNvPr>
          <p:cNvSpPr/>
          <p:nvPr/>
        </p:nvSpPr>
        <p:spPr>
          <a:xfrm>
            <a:off x="8211845" y="673587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C3528B1C-5D00-7AC5-5179-58B0F0DFB4A3}"/>
              </a:ext>
            </a:extLst>
          </p:cNvPr>
          <p:cNvSpPr/>
          <p:nvPr/>
        </p:nvSpPr>
        <p:spPr>
          <a:xfrm>
            <a:off x="8740871" y="673672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FFB1D7F2-2F04-871B-0749-FE202E1641DA}"/>
              </a:ext>
            </a:extLst>
          </p:cNvPr>
          <p:cNvSpPr/>
          <p:nvPr/>
        </p:nvSpPr>
        <p:spPr>
          <a:xfrm>
            <a:off x="8211845" y="725933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1CAAEA49-080E-B0FB-0F7E-971610C2C094}"/>
              </a:ext>
            </a:extLst>
          </p:cNvPr>
          <p:cNvSpPr/>
          <p:nvPr/>
        </p:nvSpPr>
        <p:spPr>
          <a:xfrm>
            <a:off x="8740871" y="725718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2842BBB0-3861-92FE-5F22-721356EF1702}"/>
              </a:ext>
            </a:extLst>
          </p:cNvPr>
          <p:cNvSpPr/>
          <p:nvPr/>
        </p:nvSpPr>
        <p:spPr>
          <a:xfrm>
            <a:off x="11524205" y="673707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B1641FB-08E2-FB79-B342-42868AF6BFF0}"/>
              </a:ext>
            </a:extLst>
          </p:cNvPr>
          <p:cNvSpPr/>
          <p:nvPr/>
        </p:nvSpPr>
        <p:spPr>
          <a:xfrm>
            <a:off x="11524205" y="725753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AF0EBD-8DC9-C5DA-1FBA-CE1AE5A04683}"/>
              </a:ext>
            </a:extLst>
          </p:cNvPr>
          <p:cNvSpPr/>
          <p:nvPr/>
        </p:nvSpPr>
        <p:spPr>
          <a:xfrm>
            <a:off x="12032543" y="673976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08E4020D-ED9A-6709-E5CC-C83BCAC5D689}"/>
              </a:ext>
            </a:extLst>
          </p:cNvPr>
          <p:cNvSpPr/>
          <p:nvPr/>
        </p:nvSpPr>
        <p:spPr>
          <a:xfrm>
            <a:off x="12035216" y="725757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49E1B0A-3C15-13B8-6AC1-DEF31FE318F6}"/>
              </a:ext>
            </a:extLst>
          </p:cNvPr>
          <p:cNvGrpSpPr/>
          <p:nvPr/>
        </p:nvGrpSpPr>
        <p:grpSpPr>
          <a:xfrm>
            <a:off x="10481613" y="8287929"/>
            <a:ext cx="2088521" cy="2085192"/>
            <a:chOff x="6826504" y="1374355"/>
            <a:chExt cx="2088521" cy="2085192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91284816-115A-244D-4AED-F4510DF65A4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04B96B8C-6EA2-FFFB-A0F2-E597837E512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3BC8B37-818F-2EB3-D691-A322B09A076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09973557-F81E-C423-B07D-2A019FAEF3C0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E1CB30F6-B24A-6EDE-9B79-0A89AFE4669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92F1A2EB-817F-CD05-42DF-91663540080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98106C-0747-DB25-5266-8430BF3524C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2107BD6-74DE-CD30-B6BA-7675F3AF6472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B5D824DA-E4F6-5E93-0597-7EF9B809908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4113B901-EFF5-10DB-28C4-5BFCF46A019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A905CC3-334B-F585-777D-40D1A429B4F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17DB5304-5D45-BF0A-27DF-03617E36DA8E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8D30DEA-4697-22D0-2BA2-1260A0AED9C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E5FE414-F62E-6B35-CC24-B14446010D7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908A2AE6-01B5-76CB-90E4-2B6E4FEDB748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E7C26387-0F37-5C53-4FAE-22FB1810B8A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BFE9941-1453-FD21-DDE4-999A5A421FB3}"/>
              </a:ext>
            </a:extLst>
          </p:cNvPr>
          <p:cNvGrpSpPr/>
          <p:nvPr/>
        </p:nvGrpSpPr>
        <p:grpSpPr>
          <a:xfrm>
            <a:off x="8214981" y="8286229"/>
            <a:ext cx="2088521" cy="2085192"/>
            <a:chOff x="6826504" y="1374355"/>
            <a:chExt cx="2088521" cy="2085192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6E48EDD-E392-87B9-96F4-4B25490E3F1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9E807E7F-AAD5-B407-FE64-5E2E8F591F7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9795AF-0B26-73B6-FDFF-1A04F30832B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6379C2B-7A9E-D050-5134-C22D4CA4642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B640755-FDDA-636A-3DA8-FDE7FA4A4EA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A23C9AE-627A-FDD9-0B7E-023D0AAF0BD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FE37ACA-18B6-D701-4D12-65387208E08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6B7BEF-8802-E2D4-BFE4-7B348415E3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8BF4AFE-18A8-536A-948C-1833B90E1E8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63A69EB-7A06-D860-F402-E17C1FD58A6C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CB686AA-7E87-AAA3-4474-0D0BC0515A23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18CB65EE-A4BA-6B2C-C78C-ED657D8FFF0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D8D28A6-F620-6A8A-D8D0-818C6134EDF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7198BC21-D84A-58D5-6BFD-C6ABDC1621D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0519F3FD-4D7F-F38C-04DF-43C75A9AC95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7002222-712D-AFCB-14F9-E864A9EAFD9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C51719E-C2F0-0D01-7FCF-A905B04BCF7D}"/>
              </a:ext>
            </a:extLst>
          </p:cNvPr>
          <p:cNvGrpSpPr/>
          <p:nvPr/>
        </p:nvGrpSpPr>
        <p:grpSpPr>
          <a:xfrm>
            <a:off x="10481613" y="10518049"/>
            <a:ext cx="2088521" cy="2085192"/>
            <a:chOff x="6826504" y="1374355"/>
            <a:chExt cx="2088521" cy="2085192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BACBAB1-AC34-C57B-1F17-E4C4E97181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590CB8F-B231-1C78-3799-B86147017DC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760EF59-AB45-A838-E5BA-05332F3A0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85062D54-5D4F-03ED-76A3-E8835249F1F6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2B9F690A-67D9-8CA8-ABD9-EC85314488A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2D99CD2-2E60-4C97-2B8B-71E36C1BB96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585F37FC-F498-1B9E-FAB1-3C5C964034A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5770ECB-3731-5405-3BE7-7FEDB7198DB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FC689B0-EAB3-5B1E-C569-9AE948F1BFF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33594B45-D62D-C7EC-98ED-1D26682C25E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0974112-16F4-7C3C-DD83-18665856B54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F168831-A3D3-C48A-4BB6-DC715D5E4F6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2900E9D-E84E-A297-C13E-27B4F203DCC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8E98DFFE-0E7E-3F1A-2463-5EFFD1CFF648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7F2FAB5-951E-7EAE-113D-FD139A72628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C97677B-E53E-37A5-134B-D342AE59EE7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89E00FD-2CB4-5DE9-0CFF-9A7DFE8660BD}"/>
              </a:ext>
            </a:extLst>
          </p:cNvPr>
          <p:cNvGrpSpPr/>
          <p:nvPr/>
        </p:nvGrpSpPr>
        <p:grpSpPr>
          <a:xfrm>
            <a:off x="8214981" y="10516349"/>
            <a:ext cx="2088521" cy="2085192"/>
            <a:chOff x="6826504" y="1374355"/>
            <a:chExt cx="2088521" cy="208519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429C1C28-229B-F06D-2D9C-AE6826BBF1F5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E5C84C4-3D7B-129C-7BDB-BEB8C97DC96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C88E8E3D-2AAC-CD87-5AC2-C0247E13C6A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868BABE8-7511-8E31-8FD4-ED883617A48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2823DBD0-7359-B98F-56BE-29B0FBAD730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C210411D-8F03-8C94-8A40-ACEFB6FCBBF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66AC91B-37FE-8EF7-7A9E-49F13DAA759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4197239-7A20-2737-3D56-5088DCB293E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5765390-A347-E35B-C215-4C5FDFDBB38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D21B278-9A04-3B4D-7990-9557F1699E0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9F82B2E4-BF6A-47DC-7C87-004821EE8888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9C34C11-D499-972E-9FCE-0EF09230A8E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6A4167E6-EC6B-E323-A296-9B2BBEFF177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35AACFA3-92FD-E89A-6828-1D9B3033254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D737BAC-04DF-610B-9785-BC79B0C18E5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47AAF13-7B30-D84B-FB8D-8F3C8CC9EA5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5" name="Rectangle 414">
            <a:extLst>
              <a:ext uri="{FF2B5EF4-FFF2-40B4-BE49-F238E27FC236}">
                <a16:creationId xmlns:a16="http://schemas.microsoft.com/office/drawing/2014/main" id="{DAE1EDC8-5D60-D3BB-DC4B-80A7CD445C07}"/>
              </a:ext>
            </a:extLst>
          </p:cNvPr>
          <p:cNvSpPr/>
          <p:nvPr/>
        </p:nvSpPr>
        <p:spPr>
          <a:xfrm>
            <a:off x="8214981" y="828394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B15C1E3D-A223-7985-E392-29B0E09E2B88}"/>
              </a:ext>
            </a:extLst>
          </p:cNvPr>
          <p:cNvSpPr/>
          <p:nvPr/>
        </p:nvSpPr>
        <p:spPr>
          <a:xfrm>
            <a:off x="8744007" y="828479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501DDA67-D665-9B42-1F9B-592A6CECE9A0}"/>
              </a:ext>
            </a:extLst>
          </p:cNvPr>
          <p:cNvSpPr/>
          <p:nvPr/>
        </p:nvSpPr>
        <p:spPr>
          <a:xfrm>
            <a:off x="8214981" y="880741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0419FC91-E28B-D66B-23D6-B462E1E616AB}"/>
              </a:ext>
            </a:extLst>
          </p:cNvPr>
          <p:cNvSpPr/>
          <p:nvPr/>
        </p:nvSpPr>
        <p:spPr>
          <a:xfrm>
            <a:off x="8744007" y="880526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B1E16CE-6CC7-D102-B7EB-A5D12CC9C617}"/>
              </a:ext>
            </a:extLst>
          </p:cNvPr>
          <p:cNvSpPr/>
          <p:nvPr/>
        </p:nvSpPr>
        <p:spPr>
          <a:xfrm>
            <a:off x="11525874" y="829571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490539CE-44AB-3356-9191-7BF774C8A374}"/>
              </a:ext>
            </a:extLst>
          </p:cNvPr>
          <p:cNvSpPr/>
          <p:nvPr/>
        </p:nvSpPr>
        <p:spPr>
          <a:xfrm>
            <a:off x="11525874" y="881618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D314E000-21F9-F4ED-2750-C73F6E665902}"/>
              </a:ext>
            </a:extLst>
          </p:cNvPr>
          <p:cNvSpPr/>
          <p:nvPr/>
        </p:nvSpPr>
        <p:spPr>
          <a:xfrm>
            <a:off x="12034212" y="829840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5EEC12-E777-B012-A514-D345531A366D}"/>
              </a:ext>
            </a:extLst>
          </p:cNvPr>
          <p:cNvSpPr/>
          <p:nvPr/>
        </p:nvSpPr>
        <p:spPr>
          <a:xfrm>
            <a:off x="12036885" y="881621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9" name="Rectangle 458">
            <a:extLst>
              <a:ext uri="{FF2B5EF4-FFF2-40B4-BE49-F238E27FC236}">
                <a16:creationId xmlns:a16="http://schemas.microsoft.com/office/drawing/2014/main" id="{AEAAE9B9-6697-C0E0-A35F-1436B311532C}"/>
              </a:ext>
            </a:extLst>
          </p:cNvPr>
          <p:cNvSpPr/>
          <p:nvPr/>
        </p:nvSpPr>
        <p:spPr>
          <a:xfrm>
            <a:off x="8221418" y="1155035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4182AF8E-5910-B3DF-F462-11ECBEA60AFB}"/>
              </a:ext>
            </a:extLst>
          </p:cNvPr>
          <p:cNvSpPr/>
          <p:nvPr/>
        </p:nvSpPr>
        <p:spPr>
          <a:xfrm>
            <a:off x="8750444" y="1154820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A9FD6294-36F1-21D7-FAD9-355E8200C77F}"/>
              </a:ext>
            </a:extLst>
          </p:cNvPr>
          <p:cNvSpPr/>
          <p:nvPr/>
        </p:nvSpPr>
        <p:spPr>
          <a:xfrm>
            <a:off x="8744507" y="1207689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5" name="Rectangle 464">
            <a:extLst>
              <a:ext uri="{FF2B5EF4-FFF2-40B4-BE49-F238E27FC236}">
                <a16:creationId xmlns:a16="http://schemas.microsoft.com/office/drawing/2014/main" id="{70A97F9E-7AEC-8EF8-6140-620B427766A9}"/>
              </a:ext>
            </a:extLst>
          </p:cNvPr>
          <p:cNvSpPr/>
          <p:nvPr/>
        </p:nvSpPr>
        <p:spPr>
          <a:xfrm>
            <a:off x="8215440" y="12073471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0" name="Rectangle 469">
            <a:extLst>
              <a:ext uri="{FF2B5EF4-FFF2-40B4-BE49-F238E27FC236}">
                <a16:creationId xmlns:a16="http://schemas.microsoft.com/office/drawing/2014/main" id="{3BB2C4BA-3E28-66EA-88D1-E15B24C8A2E9}"/>
              </a:ext>
            </a:extLst>
          </p:cNvPr>
          <p:cNvSpPr/>
          <p:nvPr/>
        </p:nvSpPr>
        <p:spPr>
          <a:xfrm>
            <a:off x="11552080" y="1155865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2" name="Rectangle 471">
            <a:extLst>
              <a:ext uri="{FF2B5EF4-FFF2-40B4-BE49-F238E27FC236}">
                <a16:creationId xmlns:a16="http://schemas.microsoft.com/office/drawing/2014/main" id="{FDA90F68-64A1-D837-4AF0-D7E814F8ED99}"/>
              </a:ext>
            </a:extLst>
          </p:cNvPr>
          <p:cNvSpPr/>
          <p:nvPr/>
        </p:nvSpPr>
        <p:spPr>
          <a:xfrm>
            <a:off x="12063091" y="1155869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E5AE5746-CD7C-1747-CABD-66C258F2CF62}"/>
              </a:ext>
            </a:extLst>
          </p:cNvPr>
          <p:cNvSpPr/>
          <p:nvPr/>
        </p:nvSpPr>
        <p:spPr>
          <a:xfrm>
            <a:off x="12062635" y="1207747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CD33D6A9-483B-9F21-AC46-CFF386BB0CE1}"/>
              </a:ext>
            </a:extLst>
          </p:cNvPr>
          <p:cNvSpPr/>
          <p:nvPr/>
        </p:nvSpPr>
        <p:spPr>
          <a:xfrm>
            <a:off x="11546143" y="1208734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A597C1F-8F7C-947D-BFCB-5799E8927C3C}"/>
              </a:ext>
            </a:extLst>
          </p:cNvPr>
          <p:cNvGrpSpPr/>
          <p:nvPr/>
        </p:nvGrpSpPr>
        <p:grpSpPr>
          <a:xfrm rot="5400000">
            <a:off x="5642606" y="10505904"/>
            <a:ext cx="2088521" cy="2085192"/>
            <a:chOff x="6826504" y="1374355"/>
            <a:chExt cx="2088521" cy="2085192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7F9275C-3EBF-0FFA-A50D-9FC0B03EDD4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3A2FEC24-029E-6033-17C6-BCCDD03473D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21E7730-7198-9F64-F574-CCD413E39D21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479CF3F8-DC27-A67F-CAEB-68C1AFD6AEB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FB67D52A-81CF-5C26-C4F4-7DFD841EC17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A44A40F-3168-B2D5-E743-D4AB123B629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9D2B686-0DA6-D578-6AC4-16A37BA27CA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09F2B7BD-1506-06BB-AE0D-3C86C295034F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B75CF91D-90D7-F0E1-1D53-21B2830EE1C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2D02EF19-361D-C94B-A392-1659C32D8D3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72E2B1A0-2EF9-1CE4-26D8-C9C7DEB8DC3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5F38CE2-EE7B-4B91-C768-DF6B81B3AC6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F12D5C7E-F0B7-6962-BCBA-FA5301ABE0C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BD5C3430-CF23-F8A1-8A9D-849E3B4381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E12A64B6-EA07-5342-124D-F207267D07BF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5454FF75-B89D-146E-4BA9-D216633F109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83AFB3F-A953-9233-A600-A26CCA513E38}"/>
              </a:ext>
            </a:extLst>
          </p:cNvPr>
          <p:cNvGrpSpPr/>
          <p:nvPr/>
        </p:nvGrpSpPr>
        <p:grpSpPr>
          <a:xfrm rot="5400000">
            <a:off x="5644306" y="8239272"/>
            <a:ext cx="2088521" cy="2085192"/>
            <a:chOff x="6826504" y="1374355"/>
            <a:chExt cx="2088521" cy="2085192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4E9ABB55-1426-B3E6-3F59-A8DA3700E16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AD835459-8F33-7676-E8DC-E9349310E16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B3B8B03-283E-C722-0F77-CAB3067C78E4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C259B70-62D3-6885-58D9-FA3E0156F6F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F2F02DEE-AF20-C51C-67DC-D9728C7CF8D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2F8C623-6BF9-1EC0-5E17-646E0246494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03E8E248-B183-9C80-E619-A9240E2B157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AD11E5DA-DDAB-7719-0E93-89472937E91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E8BED1D-7B4C-D489-A12F-103DE3CBB7F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11685DC9-406C-53F9-A83E-9B967128039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E236A863-42AD-0F83-51C0-88D310C9D49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A2F66B8B-1D31-8926-82CF-A35767C6D85F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860C7520-248B-6203-CF5D-81603F75A9B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2977D92-F790-3CF3-64C9-A163A536289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F0B64894-19F9-976C-2BFC-E5D9BE7C526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D746E8B-F4EC-11AB-8505-659E8920059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24C18DF-122A-8C0C-9D5D-B64AD28A7CA2}"/>
              </a:ext>
            </a:extLst>
          </p:cNvPr>
          <p:cNvGrpSpPr/>
          <p:nvPr/>
        </p:nvGrpSpPr>
        <p:grpSpPr>
          <a:xfrm rot="5400000">
            <a:off x="3389329" y="10505903"/>
            <a:ext cx="2088521" cy="2085192"/>
            <a:chOff x="6826504" y="1374355"/>
            <a:chExt cx="2088521" cy="2085192"/>
          </a:xfrm>
        </p:grpSpPr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5AFD382C-9777-0395-29CC-A017D3C2DA4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2E79B8D-D046-8E1F-5CCD-3DD9036CC0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70BFF8D2-4C9E-75D9-5DD1-9242704475F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49CBC016-BEF6-BAF9-6B76-F0E878F330A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D553E8B-6D8D-F727-F971-85057568305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4118F4D0-1CF2-10F1-A9ED-184245CE918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91B29ADD-44F7-4F0C-4D52-2347852B61B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60D911A7-71B2-8C29-8BF7-EFCDA9093D3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42112FDE-8DFC-FF38-618A-3AC5877D913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34848C2-443E-32D3-8464-5C2D07364851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6BB5BAD5-6948-76F4-F2F1-DA4788322BC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5F64ACA7-C8DC-56FA-31AF-67934D73794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729EB4DD-DA0D-A253-2B70-D31EA58CCF9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0330208F-E7A3-7D8B-88FE-B2FE2F81AED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6BDCA0E5-C571-638B-D803-C486171D41E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DD64D443-BEC7-6989-6561-56554C24426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CE18A2CC-77D5-624F-0CD3-A332DD71C7AA}"/>
              </a:ext>
            </a:extLst>
          </p:cNvPr>
          <p:cNvGrpSpPr/>
          <p:nvPr/>
        </p:nvGrpSpPr>
        <p:grpSpPr>
          <a:xfrm rot="5400000">
            <a:off x="3391029" y="8239271"/>
            <a:ext cx="2088521" cy="2085192"/>
            <a:chOff x="6826504" y="1374355"/>
            <a:chExt cx="2088521" cy="2085192"/>
          </a:xfrm>
        </p:grpSpPr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862AB197-6510-1C00-4234-4B7D6C65E023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A17866AB-6B2E-38EF-B2CE-ECA9B8574ED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8C01EFC3-660F-DA44-CFBA-0E2706569DE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8518A308-80AD-D5FA-05F7-CD2478BB1C2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B4D667-A06C-F684-99EF-531231373A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93D4959A-183E-ABDA-8F45-051AA5B1620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3B90B9C3-CC35-F703-EBA3-4E11B3DB1EE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E1C6CB55-CA88-C29E-12A0-A521D9E4CCA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758BDB50-BEE1-8292-80C2-9D8612FE06B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7571DB-C4FC-9FC6-C85C-95BDF196557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030C3DF8-BE12-DE91-3EC5-3EAE7778903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8F98167-A2A9-4132-AA19-8CF17C58859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FB003E17-247C-25A7-67CD-11E022B0250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D264EF3-A58C-C9A2-9BF7-7DB350C2F7B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11458DB5-7F2D-2330-4D1B-D6D272285FBC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48F00A6-7394-93FF-F555-C4D60BD3EC8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8D5FC825-7EB6-A67F-2376-B323AB4EC6FD}"/>
              </a:ext>
            </a:extLst>
          </p:cNvPr>
          <p:cNvGrpSpPr/>
          <p:nvPr/>
        </p:nvGrpSpPr>
        <p:grpSpPr>
          <a:xfrm rot="5400000">
            <a:off x="1108228" y="10505904"/>
            <a:ext cx="2088521" cy="2085192"/>
            <a:chOff x="6826504" y="1374355"/>
            <a:chExt cx="2088521" cy="2085192"/>
          </a:xfrm>
        </p:grpSpPr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D748BBAB-71D3-C0C0-9BB1-EA596AE0B5E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2009FE15-4344-FD2A-FD6F-9B0BFE110AB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64D343AD-A6A2-5410-112F-D6181B7A15B2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C53882E3-F0B4-A678-CD27-8F58A1E2915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56FDF703-59B8-EF4F-D59A-0EC17E939414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58C2093-C240-4352-1D71-7C6D2DBE8FA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575C2D0-BCA5-FB71-AA04-31A7285A1EE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D922E1F9-9357-41E7-C873-C0CBB8DE2B7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BD2DC655-B817-2001-C12D-8552298D6EC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81B1E42C-0817-6E4A-5759-3C31BE98214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0A173BB6-E390-C636-C872-C0ABAB45594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D603E3C-937D-44D1-E129-F850C7048BE4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F7D0CB0A-E43F-D2A9-6C8D-E092F036DA7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AF250F46-F949-0185-9DA2-70D032127CBB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4B616AB7-558D-86E9-10C3-D25FE493BD5A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2092ABA4-090B-CAC7-A300-38571E00522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59E18DC8-013C-171F-5E64-6C872D3032EA}"/>
              </a:ext>
            </a:extLst>
          </p:cNvPr>
          <p:cNvGrpSpPr/>
          <p:nvPr/>
        </p:nvGrpSpPr>
        <p:grpSpPr>
          <a:xfrm rot="5400000">
            <a:off x="1109928" y="8239272"/>
            <a:ext cx="2088521" cy="2085192"/>
            <a:chOff x="6826504" y="1374355"/>
            <a:chExt cx="2088521" cy="2085192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08782447-F3B8-6EFD-7F22-9DD4C8B48DA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F12AE531-60E0-D465-59A5-7299C0A778D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77E09B81-BEE8-E07C-B6B8-418BC15AA64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2C97E3AF-6C39-EDDC-2832-A28A7027FB7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94715B1-B519-49BE-893C-FC45BDE34E3F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2D97CF48-4DFB-67FD-325E-A9B6F7CD123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8BA853EF-9C5A-9D38-5BF2-734828C257B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542C560-3E7B-A4B0-37D0-E7FE7604FBE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EDB34C4-16E7-1215-2BA0-E2AC6512B03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54F9A2F-4A7F-7565-ED0E-E8DF2461D3D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A137B21B-5DA5-2183-C158-E869F399F4AD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4A9E40A5-B2DE-59F3-D07D-9FD9420745F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C171F4F2-7401-915E-C4CB-C05C8971943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69B67B52-4709-2339-A7D8-CB863AD21A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220AFB45-647D-5F68-55EF-A4A756B24575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068B20EE-0ECC-E176-BD1E-71D964D14B4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9" name="Rectangle 578">
            <a:extLst>
              <a:ext uri="{FF2B5EF4-FFF2-40B4-BE49-F238E27FC236}">
                <a16:creationId xmlns:a16="http://schemas.microsoft.com/office/drawing/2014/main" id="{F3D64B51-A7ED-D024-D547-FBB7C21DC814}"/>
              </a:ext>
            </a:extLst>
          </p:cNvPr>
          <p:cNvSpPr/>
          <p:nvPr/>
        </p:nvSpPr>
        <p:spPr>
          <a:xfrm rot="5400000">
            <a:off x="7211316" y="823760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7A28F6DB-BCA0-40D9-21B0-09B0711E6241}"/>
              </a:ext>
            </a:extLst>
          </p:cNvPr>
          <p:cNvSpPr/>
          <p:nvPr/>
        </p:nvSpPr>
        <p:spPr>
          <a:xfrm rot="5400000">
            <a:off x="7210466" y="876663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16D78A53-CCE1-EFCE-918F-688F14960D44}"/>
              </a:ext>
            </a:extLst>
          </p:cNvPr>
          <p:cNvSpPr/>
          <p:nvPr/>
        </p:nvSpPr>
        <p:spPr>
          <a:xfrm rot="5400000">
            <a:off x="6687850" y="823760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77988F9C-0C65-C773-0BD7-533F4D9B1794}"/>
              </a:ext>
            </a:extLst>
          </p:cNvPr>
          <p:cNvSpPr/>
          <p:nvPr/>
        </p:nvSpPr>
        <p:spPr>
          <a:xfrm rot="5400000">
            <a:off x="6690000" y="8766634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22807686-04E5-491B-32F1-D3BD5B6FF007}"/>
              </a:ext>
            </a:extLst>
          </p:cNvPr>
          <p:cNvSpPr/>
          <p:nvPr/>
        </p:nvSpPr>
        <p:spPr>
          <a:xfrm rot="5400000">
            <a:off x="7210114" y="1154996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161C83DE-EAFD-B49F-F3B3-23BBEE7F09C1}"/>
              </a:ext>
            </a:extLst>
          </p:cNvPr>
          <p:cNvSpPr/>
          <p:nvPr/>
        </p:nvSpPr>
        <p:spPr>
          <a:xfrm rot="5400000">
            <a:off x="6689648" y="1154996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D38FD28B-416D-1845-BF95-60907697FC8A}"/>
              </a:ext>
            </a:extLst>
          </p:cNvPr>
          <p:cNvSpPr/>
          <p:nvPr/>
        </p:nvSpPr>
        <p:spPr>
          <a:xfrm rot="5400000">
            <a:off x="7207424" y="12058306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B74668F5-83EE-DF71-3FA3-E354FE45BD06}"/>
              </a:ext>
            </a:extLst>
          </p:cNvPr>
          <p:cNvSpPr/>
          <p:nvPr/>
        </p:nvSpPr>
        <p:spPr>
          <a:xfrm rot="5400000">
            <a:off x="6689614" y="1206097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70EB02CB-52E5-1BEE-5208-F49C2E164B95}"/>
              </a:ext>
            </a:extLst>
          </p:cNvPr>
          <p:cNvSpPr/>
          <p:nvPr/>
        </p:nvSpPr>
        <p:spPr>
          <a:xfrm rot="5400000">
            <a:off x="4434368" y="824725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57863913-6F50-B48E-667A-B2BDED19EA6A}"/>
              </a:ext>
            </a:extLst>
          </p:cNvPr>
          <p:cNvSpPr/>
          <p:nvPr/>
        </p:nvSpPr>
        <p:spPr>
          <a:xfrm rot="5400000">
            <a:off x="4433518" y="877628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C815CA3C-C088-86A5-1C35-AFA2B1B2878C}"/>
              </a:ext>
            </a:extLst>
          </p:cNvPr>
          <p:cNvSpPr/>
          <p:nvPr/>
        </p:nvSpPr>
        <p:spPr>
          <a:xfrm rot="5400000">
            <a:off x="3910902" y="824725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314FD8FD-9C52-555E-6F8D-F9F884714C5E}"/>
              </a:ext>
            </a:extLst>
          </p:cNvPr>
          <p:cNvSpPr/>
          <p:nvPr/>
        </p:nvSpPr>
        <p:spPr>
          <a:xfrm rot="5400000">
            <a:off x="3913052" y="8776285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FF6E445D-3C12-B20C-A117-619F77BC8CD2}"/>
              </a:ext>
            </a:extLst>
          </p:cNvPr>
          <p:cNvSpPr/>
          <p:nvPr/>
        </p:nvSpPr>
        <p:spPr>
          <a:xfrm rot="5400000">
            <a:off x="4433166" y="1155961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41A691BB-1B0C-518B-7E66-0D9EF368120B}"/>
              </a:ext>
            </a:extLst>
          </p:cNvPr>
          <p:cNvSpPr/>
          <p:nvPr/>
        </p:nvSpPr>
        <p:spPr>
          <a:xfrm rot="5400000">
            <a:off x="3912700" y="11559619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C4469513-F73A-0E86-B935-99348494E54B}"/>
              </a:ext>
            </a:extLst>
          </p:cNvPr>
          <p:cNvSpPr/>
          <p:nvPr/>
        </p:nvSpPr>
        <p:spPr>
          <a:xfrm rot="5400000">
            <a:off x="4430476" y="12067957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BAC3F51B-271D-116B-D2F2-0D2436BF85E7}"/>
              </a:ext>
            </a:extLst>
          </p:cNvPr>
          <p:cNvSpPr/>
          <p:nvPr/>
        </p:nvSpPr>
        <p:spPr>
          <a:xfrm rot="5400000">
            <a:off x="3912666" y="1207063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403404B2-6479-DE8F-4CD9-0CB906120147}"/>
              </a:ext>
            </a:extLst>
          </p:cNvPr>
          <p:cNvSpPr/>
          <p:nvPr/>
        </p:nvSpPr>
        <p:spPr>
          <a:xfrm rot="5400000">
            <a:off x="1635343" y="825010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25B2A6A6-EDAA-0594-F975-88290F5F88BD}"/>
              </a:ext>
            </a:extLst>
          </p:cNvPr>
          <p:cNvSpPr/>
          <p:nvPr/>
        </p:nvSpPr>
        <p:spPr>
          <a:xfrm rot="5400000">
            <a:off x="1634493" y="877912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07F875DF-265E-681C-671C-AD930C72F7C3}"/>
              </a:ext>
            </a:extLst>
          </p:cNvPr>
          <p:cNvSpPr/>
          <p:nvPr/>
        </p:nvSpPr>
        <p:spPr>
          <a:xfrm rot="5400000">
            <a:off x="1111877" y="825010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96BACF0C-0E42-006D-8DB7-E9E9B96C5F69}"/>
              </a:ext>
            </a:extLst>
          </p:cNvPr>
          <p:cNvSpPr/>
          <p:nvPr/>
        </p:nvSpPr>
        <p:spPr>
          <a:xfrm rot="5400000">
            <a:off x="1114027" y="8779128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AA9D0DFF-7743-99D3-2B4B-33FC94358830}"/>
              </a:ext>
            </a:extLst>
          </p:cNvPr>
          <p:cNvSpPr/>
          <p:nvPr/>
        </p:nvSpPr>
        <p:spPr>
          <a:xfrm rot="5400000">
            <a:off x="1634141" y="1156246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64826F8F-4FCE-4BD4-200C-5533276F7353}"/>
              </a:ext>
            </a:extLst>
          </p:cNvPr>
          <p:cNvSpPr/>
          <p:nvPr/>
        </p:nvSpPr>
        <p:spPr>
          <a:xfrm rot="5400000">
            <a:off x="1113675" y="11562462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8DEBC3CB-FF40-7433-9F21-B9C87D30E6B8}"/>
              </a:ext>
            </a:extLst>
          </p:cNvPr>
          <p:cNvSpPr/>
          <p:nvPr/>
        </p:nvSpPr>
        <p:spPr>
          <a:xfrm rot="5400000">
            <a:off x="1631451" y="12070800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5C747141-90E8-8517-955B-B14D6399EE98}"/>
              </a:ext>
            </a:extLst>
          </p:cNvPr>
          <p:cNvSpPr/>
          <p:nvPr/>
        </p:nvSpPr>
        <p:spPr>
          <a:xfrm rot="5400000">
            <a:off x="1113641" y="12073473"/>
            <a:ext cx="522130" cy="522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4F3FF8EC-A2F9-7F10-3675-E90EC17C08D1}"/>
              </a:ext>
            </a:extLst>
          </p:cNvPr>
          <p:cNvCxnSpPr>
            <a:cxnSpLocks/>
          </p:cNvCxnSpPr>
          <p:nvPr/>
        </p:nvCxnSpPr>
        <p:spPr>
          <a:xfrm>
            <a:off x="724025" y="8030316"/>
            <a:ext cx="121294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0B4E30FD-DB6D-4E16-2946-77C38B4D628A}"/>
              </a:ext>
            </a:extLst>
          </p:cNvPr>
          <p:cNvCxnSpPr/>
          <p:nvPr/>
        </p:nvCxnSpPr>
        <p:spPr>
          <a:xfrm flipV="1">
            <a:off x="7963382" y="1053296"/>
            <a:ext cx="0" cy="119450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89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roup 311">
            <a:extLst>
              <a:ext uri="{FF2B5EF4-FFF2-40B4-BE49-F238E27FC236}">
                <a16:creationId xmlns:a16="http://schemas.microsoft.com/office/drawing/2014/main" id="{5D4061CD-03FD-72D8-3A74-6C9265876D26}"/>
              </a:ext>
            </a:extLst>
          </p:cNvPr>
          <p:cNvGrpSpPr/>
          <p:nvPr/>
        </p:nvGrpSpPr>
        <p:grpSpPr>
          <a:xfrm rot="5400000">
            <a:off x="2150198" y="5051869"/>
            <a:ext cx="2616349" cy="527602"/>
            <a:chOff x="3380861" y="3327963"/>
            <a:chExt cx="2616349" cy="527602"/>
          </a:xfrm>
        </p:grpSpPr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97FFCC22-2481-EAEA-74AE-1BA41AAC7BD0}"/>
                </a:ext>
              </a:extLst>
            </p:cNvPr>
            <p:cNvSpPr/>
            <p:nvPr/>
          </p:nvSpPr>
          <p:spPr>
            <a:xfrm>
              <a:off x="3380861" y="3333435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51CCDA7D-B4BF-9410-70ED-D2CB304890F9}"/>
                </a:ext>
              </a:extLst>
            </p:cNvPr>
            <p:cNvSpPr/>
            <p:nvPr/>
          </p:nvSpPr>
          <p:spPr>
            <a:xfrm>
              <a:off x="3901381" y="3329220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4295373E-E693-22B5-33CA-E0CDEEB9620A}"/>
                </a:ext>
              </a:extLst>
            </p:cNvPr>
            <p:cNvSpPr/>
            <p:nvPr/>
          </p:nvSpPr>
          <p:spPr>
            <a:xfrm>
              <a:off x="4422706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9AD4064-BE8B-92E5-7CB6-BF053944F9C8}"/>
                </a:ext>
              </a:extLst>
            </p:cNvPr>
            <p:cNvSpPr/>
            <p:nvPr/>
          </p:nvSpPr>
          <p:spPr>
            <a:xfrm>
              <a:off x="5475080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A408A3F-CF0B-FDF3-A590-3638C954054A}"/>
                </a:ext>
              </a:extLst>
            </p:cNvPr>
            <p:cNvSpPr/>
            <p:nvPr/>
          </p:nvSpPr>
          <p:spPr>
            <a:xfrm>
              <a:off x="4941552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9" name="Group 638">
            <a:extLst>
              <a:ext uri="{FF2B5EF4-FFF2-40B4-BE49-F238E27FC236}">
                <a16:creationId xmlns:a16="http://schemas.microsoft.com/office/drawing/2014/main" id="{A9A46510-5AB5-BDDF-B815-6B92EAD2FD26}"/>
              </a:ext>
            </a:extLst>
          </p:cNvPr>
          <p:cNvGrpSpPr/>
          <p:nvPr/>
        </p:nvGrpSpPr>
        <p:grpSpPr>
          <a:xfrm rot="5400000">
            <a:off x="2148093" y="2274856"/>
            <a:ext cx="2616349" cy="527602"/>
            <a:chOff x="3380861" y="3327963"/>
            <a:chExt cx="2616349" cy="527602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B8A3967A-9E4A-5455-25BB-D186F0E6EA09}"/>
                </a:ext>
              </a:extLst>
            </p:cNvPr>
            <p:cNvSpPr/>
            <p:nvPr/>
          </p:nvSpPr>
          <p:spPr>
            <a:xfrm>
              <a:off x="3380861" y="3333435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4D81B06A-03AB-4CA8-E389-E9DFCAF3A889}"/>
                </a:ext>
              </a:extLst>
            </p:cNvPr>
            <p:cNvSpPr/>
            <p:nvPr/>
          </p:nvSpPr>
          <p:spPr>
            <a:xfrm>
              <a:off x="3901381" y="3329220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ED86F65A-0C21-D986-EA8B-620EE36BA8D3}"/>
                </a:ext>
              </a:extLst>
            </p:cNvPr>
            <p:cNvSpPr/>
            <p:nvPr/>
          </p:nvSpPr>
          <p:spPr>
            <a:xfrm>
              <a:off x="4422706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603A15FD-DC54-60BA-867D-8617962EC7BA}"/>
                </a:ext>
              </a:extLst>
            </p:cNvPr>
            <p:cNvSpPr/>
            <p:nvPr/>
          </p:nvSpPr>
          <p:spPr>
            <a:xfrm>
              <a:off x="5475080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1" name="Rectangle 310">
              <a:extLst>
                <a:ext uri="{FF2B5EF4-FFF2-40B4-BE49-F238E27FC236}">
                  <a16:creationId xmlns:a16="http://schemas.microsoft.com/office/drawing/2014/main" id="{55E6440F-E569-AE8A-8AAF-9D0FF918F39F}"/>
                </a:ext>
              </a:extLst>
            </p:cNvPr>
            <p:cNvSpPr/>
            <p:nvPr/>
          </p:nvSpPr>
          <p:spPr>
            <a:xfrm>
              <a:off x="4941552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3" name="Group 632">
            <a:extLst>
              <a:ext uri="{FF2B5EF4-FFF2-40B4-BE49-F238E27FC236}">
                <a16:creationId xmlns:a16="http://schemas.microsoft.com/office/drawing/2014/main" id="{BA3DD488-8B68-B607-5823-E091673B9054}"/>
              </a:ext>
            </a:extLst>
          </p:cNvPr>
          <p:cNvGrpSpPr/>
          <p:nvPr/>
        </p:nvGrpSpPr>
        <p:grpSpPr>
          <a:xfrm>
            <a:off x="1103697" y="3324701"/>
            <a:ext cx="2616349" cy="527602"/>
            <a:chOff x="3380861" y="3327963"/>
            <a:chExt cx="2616349" cy="527602"/>
          </a:xfrm>
        </p:grpSpPr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42618A00-5376-FCB3-26C6-A54C5C8C1D79}"/>
                </a:ext>
              </a:extLst>
            </p:cNvPr>
            <p:cNvSpPr/>
            <p:nvPr/>
          </p:nvSpPr>
          <p:spPr>
            <a:xfrm>
              <a:off x="3380861" y="3333435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5" name="Rectangle 634">
              <a:extLst>
                <a:ext uri="{FF2B5EF4-FFF2-40B4-BE49-F238E27FC236}">
                  <a16:creationId xmlns:a16="http://schemas.microsoft.com/office/drawing/2014/main" id="{C2D9487C-669B-6C53-03D9-66312A87B607}"/>
                </a:ext>
              </a:extLst>
            </p:cNvPr>
            <p:cNvSpPr/>
            <p:nvPr/>
          </p:nvSpPr>
          <p:spPr>
            <a:xfrm>
              <a:off x="3901381" y="3329220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0AA8D34B-E448-7F20-C2A4-F77FC04AAC58}"/>
                </a:ext>
              </a:extLst>
            </p:cNvPr>
            <p:cNvSpPr/>
            <p:nvPr/>
          </p:nvSpPr>
          <p:spPr>
            <a:xfrm>
              <a:off x="4422706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95131A8D-CBB0-9979-871C-C2E6FE695E0D}"/>
                </a:ext>
              </a:extLst>
            </p:cNvPr>
            <p:cNvSpPr/>
            <p:nvPr/>
          </p:nvSpPr>
          <p:spPr>
            <a:xfrm>
              <a:off x="5475080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7AED06F9-61F6-C03C-C389-501921701219}"/>
                </a:ext>
              </a:extLst>
            </p:cNvPr>
            <p:cNvSpPr/>
            <p:nvPr/>
          </p:nvSpPr>
          <p:spPr>
            <a:xfrm>
              <a:off x="4941552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1" name="Group 630">
            <a:extLst>
              <a:ext uri="{FF2B5EF4-FFF2-40B4-BE49-F238E27FC236}">
                <a16:creationId xmlns:a16="http://schemas.microsoft.com/office/drawing/2014/main" id="{85860FB5-23D1-FF0C-8EF6-C3EE4C836D9D}"/>
              </a:ext>
            </a:extLst>
          </p:cNvPr>
          <p:cNvGrpSpPr/>
          <p:nvPr/>
        </p:nvGrpSpPr>
        <p:grpSpPr>
          <a:xfrm>
            <a:off x="4031101" y="3327511"/>
            <a:ext cx="2616349" cy="527602"/>
            <a:chOff x="3380861" y="3327963"/>
            <a:chExt cx="2616349" cy="527602"/>
          </a:xfrm>
        </p:grpSpPr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23A65283-C8CD-ABAF-C5CB-9CD1490B9E3B}"/>
                </a:ext>
              </a:extLst>
            </p:cNvPr>
            <p:cNvSpPr/>
            <p:nvPr/>
          </p:nvSpPr>
          <p:spPr>
            <a:xfrm>
              <a:off x="3380861" y="3333435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5A123F8E-DD9A-06FF-5C62-8BA35F1580B7}"/>
                </a:ext>
              </a:extLst>
            </p:cNvPr>
            <p:cNvSpPr/>
            <p:nvPr/>
          </p:nvSpPr>
          <p:spPr>
            <a:xfrm>
              <a:off x="3901381" y="3329220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405F1D66-5865-7836-FF11-AF22899BE370}"/>
                </a:ext>
              </a:extLst>
            </p:cNvPr>
            <p:cNvSpPr/>
            <p:nvPr/>
          </p:nvSpPr>
          <p:spPr>
            <a:xfrm>
              <a:off x="4422706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981196D4-4025-72AF-17D5-3BF2E1ED15BD}"/>
                </a:ext>
              </a:extLst>
            </p:cNvPr>
            <p:cNvSpPr/>
            <p:nvPr/>
          </p:nvSpPr>
          <p:spPr>
            <a:xfrm>
              <a:off x="5475080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0" name="Rectangle 629">
              <a:extLst>
                <a:ext uri="{FF2B5EF4-FFF2-40B4-BE49-F238E27FC236}">
                  <a16:creationId xmlns:a16="http://schemas.microsoft.com/office/drawing/2014/main" id="{1EA565C0-A058-C222-8270-61C8083E43A4}"/>
                </a:ext>
              </a:extLst>
            </p:cNvPr>
            <p:cNvSpPr/>
            <p:nvPr/>
          </p:nvSpPr>
          <p:spPr>
            <a:xfrm>
              <a:off x="4941552" y="3327963"/>
              <a:ext cx="522130" cy="52213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28A3E0C-DD8A-3D29-89C9-5A3C3CEAC02A}"/>
              </a:ext>
            </a:extLst>
          </p:cNvPr>
          <p:cNvSpPr/>
          <p:nvPr/>
        </p:nvSpPr>
        <p:spPr>
          <a:xfrm>
            <a:off x="2675167" y="6102035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B1CAFEDE-3393-4076-582A-A84C3572694C}"/>
              </a:ext>
            </a:extLst>
          </p:cNvPr>
          <p:cNvSpPr/>
          <p:nvPr/>
        </p:nvSpPr>
        <p:spPr>
          <a:xfrm>
            <a:off x="6119622" y="2809597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7C8C4C9F-3367-DAE7-2BD3-938CD50449E7}"/>
              </a:ext>
            </a:extLst>
          </p:cNvPr>
          <p:cNvSpPr/>
          <p:nvPr/>
        </p:nvSpPr>
        <p:spPr>
          <a:xfrm>
            <a:off x="4024532" y="6101583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6091E4AD-16FB-6751-FD73-1D41B5886762}"/>
              </a:ext>
            </a:extLst>
          </p:cNvPr>
          <p:cNvSpPr/>
          <p:nvPr/>
        </p:nvSpPr>
        <p:spPr>
          <a:xfrm>
            <a:off x="4547778" y="6101583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24FA88E0-9118-68E8-CFEB-E3F4061B9633}"/>
              </a:ext>
            </a:extLst>
          </p:cNvPr>
          <p:cNvSpPr/>
          <p:nvPr/>
        </p:nvSpPr>
        <p:spPr>
          <a:xfrm>
            <a:off x="6115780" y="4534620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E00D17A-CD9F-9CC4-A082-9440315F5C50}"/>
              </a:ext>
            </a:extLst>
          </p:cNvPr>
          <p:cNvSpPr/>
          <p:nvPr/>
        </p:nvSpPr>
        <p:spPr>
          <a:xfrm>
            <a:off x="6115780" y="4009459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B261FD-AE70-BDB8-997D-277154C46621}"/>
              </a:ext>
            </a:extLst>
          </p:cNvPr>
          <p:cNvGrpSpPr/>
          <p:nvPr/>
        </p:nvGrpSpPr>
        <p:grpSpPr>
          <a:xfrm>
            <a:off x="4027880" y="1241709"/>
            <a:ext cx="2088521" cy="2085192"/>
            <a:chOff x="6826504" y="1374355"/>
            <a:chExt cx="2088521" cy="208519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28AD00-6744-2E77-EBFE-C01F32C5AC6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5526B05-C583-9F68-8262-71B5FD760ED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469332-9334-1529-CC24-B8A4C4C3A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DD91B3-AB7C-3242-7804-9CCA64BE9D9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45109E-625B-3F88-1339-9147C273270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0A4382-5677-153A-5DB7-DAD2235B3D8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61364E-8825-F587-BB84-701847F3F6D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F716B2-1882-B777-7A29-B0FB1205B36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A5A3BFE-906A-089A-105D-66CBCA7C81A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5BE3119-BA55-2913-FE2B-B856FF45BCE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225AC3F-E2F2-1DF2-41EA-67B9D9DECA8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90E51C3-43E4-BE55-1A90-A331513B717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9BEF1-8FE3-96D5-EA71-12526EEBFC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C33BFD-E70F-68A0-5B28-A986DA65C8B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E453CD-5201-7373-ADCA-E138DE52A9E9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67391BA-E5F8-E7F4-9EF3-D61FD0DCBA0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36B1B4-2C34-7EA0-E80D-BB1A4E944812}"/>
              </a:ext>
            </a:extLst>
          </p:cNvPr>
          <p:cNvGrpSpPr/>
          <p:nvPr/>
        </p:nvGrpSpPr>
        <p:grpSpPr>
          <a:xfrm>
            <a:off x="1111008" y="1240461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B3E7B8-03D2-0133-5152-1089F98ABD8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BC1411-290B-6A5B-1B72-2867445C6C0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5CBC1-19BD-1824-612A-CFE120B0CCA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2FA4D4-76C2-40DA-E6DD-AB88EBA5799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284007E-FD04-153D-6FF7-EA28D01395A0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A80F31A-387B-2AC2-7893-59368201AB17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93BC9F0-DC18-5A4E-7F37-5DC3F345E0C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75D92F7-A184-227B-ABDA-D3CEFA60F774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F9A2D30-8615-6622-DCBA-95A310BBA42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245464C-8704-9505-630D-9AE56683C1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EEB1F9-F5EA-482F-BC58-14056F0E41A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68B7C7-B304-CD5A-7EAD-B1FA5EF9D11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B2E02D8-F8D3-41DF-4152-D1618F19AF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C7CE1D9-48E3-61BF-C9F1-088438CC196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41230BF-B854-0005-066F-C7FC205B75D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CC93190-31C1-88A1-2BD9-888EF66A935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A523CED-DB61-C091-E173-0219C723A8E8}"/>
              </a:ext>
            </a:extLst>
          </p:cNvPr>
          <p:cNvSpPr/>
          <p:nvPr/>
        </p:nvSpPr>
        <p:spPr>
          <a:xfrm>
            <a:off x="4025649" y="401115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4C70E8A-116A-0FB6-B576-EE51FB411980}"/>
              </a:ext>
            </a:extLst>
          </p:cNvPr>
          <p:cNvSpPr/>
          <p:nvPr/>
        </p:nvSpPr>
        <p:spPr>
          <a:xfrm>
            <a:off x="4547779" y="401115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F6D633-5925-E5F5-DE49-F43BEB26110B}"/>
              </a:ext>
            </a:extLst>
          </p:cNvPr>
          <p:cNvSpPr/>
          <p:nvPr/>
        </p:nvSpPr>
        <p:spPr>
          <a:xfrm>
            <a:off x="5069909" y="401030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B4EB7D7-BC32-E742-FB70-DA3BF9C544C3}"/>
              </a:ext>
            </a:extLst>
          </p:cNvPr>
          <p:cNvSpPr/>
          <p:nvPr/>
        </p:nvSpPr>
        <p:spPr>
          <a:xfrm>
            <a:off x="5592040" y="401030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275633B-D9A1-5D33-32BD-233FF3BD6441}"/>
              </a:ext>
            </a:extLst>
          </p:cNvPr>
          <p:cNvSpPr/>
          <p:nvPr/>
        </p:nvSpPr>
        <p:spPr>
          <a:xfrm>
            <a:off x="4025649" y="453162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C9792C-8FB5-03AE-EDD4-347E015374D6}"/>
              </a:ext>
            </a:extLst>
          </p:cNvPr>
          <p:cNvSpPr/>
          <p:nvPr/>
        </p:nvSpPr>
        <p:spPr>
          <a:xfrm>
            <a:off x="4547779" y="453162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AD39757-4F3F-19D2-9605-7CC0E9266941}"/>
              </a:ext>
            </a:extLst>
          </p:cNvPr>
          <p:cNvSpPr/>
          <p:nvPr/>
        </p:nvSpPr>
        <p:spPr>
          <a:xfrm>
            <a:off x="5069909" y="453077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1B7A399-F86D-FFC9-7CE4-C570BC367309}"/>
              </a:ext>
            </a:extLst>
          </p:cNvPr>
          <p:cNvSpPr/>
          <p:nvPr/>
        </p:nvSpPr>
        <p:spPr>
          <a:xfrm>
            <a:off x="5592040" y="453077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4D64E1F-4250-201A-C36B-CE8513DEAA21}"/>
              </a:ext>
            </a:extLst>
          </p:cNvPr>
          <p:cNvSpPr/>
          <p:nvPr/>
        </p:nvSpPr>
        <p:spPr>
          <a:xfrm>
            <a:off x="4025649" y="505460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724CC29-1379-4BEA-76A1-5F0746B3E02B}"/>
              </a:ext>
            </a:extLst>
          </p:cNvPr>
          <p:cNvSpPr/>
          <p:nvPr/>
        </p:nvSpPr>
        <p:spPr>
          <a:xfrm>
            <a:off x="4547779" y="505460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1E0DD20-09B4-8C9A-62CC-072C3878CD4F}"/>
              </a:ext>
            </a:extLst>
          </p:cNvPr>
          <p:cNvSpPr/>
          <p:nvPr/>
        </p:nvSpPr>
        <p:spPr>
          <a:xfrm>
            <a:off x="5069909" y="505375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C5BF013-D52A-08C4-8BBB-39B2DC25DC8D}"/>
              </a:ext>
            </a:extLst>
          </p:cNvPr>
          <p:cNvSpPr/>
          <p:nvPr/>
        </p:nvSpPr>
        <p:spPr>
          <a:xfrm>
            <a:off x="5592040" y="505375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DE70ED6-7B85-582B-648E-470F4BF44485}"/>
              </a:ext>
            </a:extLst>
          </p:cNvPr>
          <p:cNvSpPr/>
          <p:nvPr/>
        </p:nvSpPr>
        <p:spPr>
          <a:xfrm>
            <a:off x="4025649" y="557337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299998-B3B1-F019-83FD-C74C32A8004D}"/>
              </a:ext>
            </a:extLst>
          </p:cNvPr>
          <p:cNvSpPr/>
          <p:nvPr/>
        </p:nvSpPr>
        <p:spPr>
          <a:xfrm>
            <a:off x="4547779" y="557337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84C3A72-4913-CED5-241C-A529A30F78CD}"/>
              </a:ext>
            </a:extLst>
          </p:cNvPr>
          <p:cNvSpPr/>
          <p:nvPr/>
        </p:nvSpPr>
        <p:spPr>
          <a:xfrm>
            <a:off x="5069909" y="557252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81A1370-F7F8-7BFD-15A5-3F3A8AE81419}"/>
              </a:ext>
            </a:extLst>
          </p:cNvPr>
          <p:cNvSpPr/>
          <p:nvPr/>
        </p:nvSpPr>
        <p:spPr>
          <a:xfrm>
            <a:off x="5592040" y="557252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53CC66-29E6-2BF3-8EF0-9D7542DC0049}"/>
              </a:ext>
            </a:extLst>
          </p:cNvPr>
          <p:cNvGrpSpPr/>
          <p:nvPr/>
        </p:nvGrpSpPr>
        <p:grpSpPr>
          <a:xfrm>
            <a:off x="1108777" y="4009061"/>
            <a:ext cx="2088521" cy="2085192"/>
            <a:chOff x="6826504" y="1374355"/>
            <a:chExt cx="2088521" cy="2085192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F308C1F-B237-03C6-85BC-06DE4D47D64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B6FED92-F79B-B306-8DA6-6D00CE9AF4B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9EE205-637A-D81F-40B6-7E5255992A75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AED9A7-393F-00A1-9654-00EE59282E28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54C5820-5C95-6E00-6AAE-038C9426CBB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E2B210E-1F3F-A84A-2C95-54B48CF13DF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6D0AD18-7445-2E34-4DDE-9F521F335A4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C8F378D-1ED3-9DAA-FD23-B95D344A9590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820C3A-1A8A-DBDA-BCE1-BE417E3688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EC0C48-44B2-56C4-916D-8BDA488E6DE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9F0C972-7B39-5E03-97D2-73173CC88CA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EB52C1E-5464-663C-1A20-39B6610C0D5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2C0662E-83D7-BF4A-49E4-F674052C1DF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E3F91DB-E36C-8752-7E69-88DF1F47A772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08D5656-6CEE-B2DE-D423-273303B4425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C3A9CE4-7CEC-C454-BC0C-6C9B98EE71F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5F2ADFE9-3CA1-6205-886F-8CC510CFA51C}"/>
              </a:ext>
            </a:extLst>
          </p:cNvPr>
          <p:cNvGrpSpPr/>
          <p:nvPr/>
        </p:nvGrpSpPr>
        <p:grpSpPr>
          <a:xfrm>
            <a:off x="1108777" y="1235894"/>
            <a:ext cx="1570851" cy="1569560"/>
            <a:chOff x="1108777" y="1235894"/>
            <a:chExt cx="1570851" cy="156956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8D7F0D7-1A5F-C125-CD3B-B81D765732D2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39440D2-AB78-1E57-90AC-09CAF2ED0CFB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6C771F-7CDF-CA2F-808D-F0FE73CF26BB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5FB464-724C-00F0-4CEF-D578D32CAD9D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ABF9E58-EA06-5D4D-153A-9602998BD39A}"/>
                </a:ext>
              </a:extLst>
            </p:cNvPr>
            <p:cNvSpPr/>
            <p:nvPr/>
          </p:nvSpPr>
          <p:spPr>
            <a:xfrm>
              <a:off x="2153038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9EE838-1074-615A-DC2D-8CA7026BE077}"/>
                </a:ext>
              </a:extLst>
            </p:cNvPr>
            <p:cNvSpPr/>
            <p:nvPr/>
          </p:nvSpPr>
          <p:spPr>
            <a:xfrm>
              <a:off x="2153038" y="1760369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8C869A-534B-B22C-6218-4F1C1FC7102F}"/>
                </a:ext>
              </a:extLst>
            </p:cNvPr>
            <p:cNvSpPr/>
            <p:nvPr/>
          </p:nvSpPr>
          <p:spPr>
            <a:xfrm>
              <a:off x="110877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463A9BEA-7DAB-5123-5EFD-6479388FF3FF}"/>
                </a:ext>
              </a:extLst>
            </p:cNvPr>
            <p:cNvSpPr/>
            <p:nvPr/>
          </p:nvSpPr>
          <p:spPr>
            <a:xfrm>
              <a:off x="163090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4AB2F2D9-A6AB-0166-1C84-31CFDEA19976}"/>
                </a:ext>
              </a:extLst>
            </p:cNvPr>
            <p:cNvSpPr/>
            <p:nvPr/>
          </p:nvSpPr>
          <p:spPr>
            <a:xfrm>
              <a:off x="2157498" y="2283185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F08376CC-5171-39EB-C161-54C02BC0E74E}"/>
              </a:ext>
            </a:extLst>
          </p:cNvPr>
          <p:cNvGrpSpPr/>
          <p:nvPr/>
        </p:nvGrpSpPr>
        <p:grpSpPr>
          <a:xfrm>
            <a:off x="5076601" y="1245851"/>
            <a:ext cx="1570851" cy="1569560"/>
            <a:chOff x="1108777" y="1235894"/>
            <a:chExt cx="1570851" cy="1569560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428A1F08-C844-BB31-FA03-8DE066259BC6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2167C11E-E6B6-101D-7151-325FB8ABB5E3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1C39789-0282-F032-F4D9-B16A436ACC9D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F8F573E6-BBBA-2753-7B5E-A92103CB0737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D5F883FD-F16B-3E1B-CB10-4C425605D1C9}"/>
                </a:ext>
              </a:extLst>
            </p:cNvPr>
            <p:cNvSpPr/>
            <p:nvPr/>
          </p:nvSpPr>
          <p:spPr>
            <a:xfrm>
              <a:off x="2153038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C042531B-382C-8658-A5FD-3B2B2175F9E2}"/>
                </a:ext>
              </a:extLst>
            </p:cNvPr>
            <p:cNvSpPr/>
            <p:nvPr/>
          </p:nvSpPr>
          <p:spPr>
            <a:xfrm>
              <a:off x="2153038" y="1760369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29F27B6-5DD7-897B-CB58-E2E93623A2E4}"/>
                </a:ext>
              </a:extLst>
            </p:cNvPr>
            <p:cNvSpPr/>
            <p:nvPr/>
          </p:nvSpPr>
          <p:spPr>
            <a:xfrm>
              <a:off x="110877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832626-CAFC-B5E0-324C-114BE69F8843}"/>
                </a:ext>
              </a:extLst>
            </p:cNvPr>
            <p:cNvSpPr/>
            <p:nvPr/>
          </p:nvSpPr>
          <p:spPr>
            <a:xfrm>
              <a:off x="163090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BB25E041-4F58-D24D-0748-EA7E46428A5C}"/>
                </a:ext>
              </a:extLst>
            </p:cNvPr>
            <p:cNvSpPr/>
            <p:nvPr/>
          </p:nvSpPr>
          <p:spPr>
            <a:xfrm>
              <a:off x="2157498" y="2283185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1302E7C-512C-0A94-45F2-DB07C1B608D9}"/>
              </a:ext>
            </a:extLst>
          </p:cNvPr>
          <p:cNvGrpSpPr/>
          <p:nvPr/>
        </p:nvGrpSpPr>
        <p:grpSpPr>
          <a:xfrm>
            <a:off x="1102087" y="5047558"/>
            <a:ext cx="1570851" cy="1569560"/>
            <a:chOff x="1108777" y="1235894"/>
            <a:chExt cx="1570851" cy="1569560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D5F42894-67D9-456B-F498-C017CCA3A442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232AB739-F524-9DAA-61C3-2C8B1779F470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F53C2ED-B5DE-E4FE-D843-478923424B6D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C1204C0F-0DA0-3C31-31E2-896AD85EF1E4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3B59C65D-BEDD-05E3-CBB1-883D089DDE03}"/>
                </a:ext>
              </a:extLst>
            </p:cNvPr>
            <p:cNvSpPr/>
            <p:nvPr/>
          </p:nvSpPr>
          <p:spPr>
            <a:xfrm>
              <a:off x="2153038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09A9CCAB-BF78-16D1-99EC-E995B8E4DC6E}"/>
                </a:ext>
              </a:extLst>
            </p:cNvPr>
            <p:cNvSpPr/>
            <p:nvPr/>
          </p:nvSpPr>
          <p:spPr>
            <a:xfrm>
              <a:off x="2153038" y="1760369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12B037E7-3F5D-67E9-EF54-D41DC04E6D7B}"/>
                </a:ext>
              </a:extLst>
            </p:cNvPr>
            <p:cNvSpPr/>
            <p:nvPr/>
          </p:nvSpPr>
          <p:spPr>
            <a:xfrm>
              <a:off x="110877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F78AD30A-F2AE-4BE2-386D-36419AE0D3CE}"/>
                </a:ext>
              </a:extLst>
            </p:cNvPr>
            <p:cNvSpPr/>
            <p:nvPr/>
          </p:nvSpPr>
          <p:spPr>
            <a:xfrm>
              <a:off x="163090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0A8CF48C-20AE-C9C4-4DD4-5D22BFEB06C9}"/>
                </a:ext>
              </a:extLst>
            </p:cNvPr>
            <p:cNvSpPr/>
            <p:nvPr/>
          </p:nvSpPr>
          <p:spPr>
            <a:xfrm>
              <a:off x="2157498" y="2283185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0C2C6828-58B6-D803-0E6C-DB09E1E7E97F}"/>
              </a:ext>
            </a:extLst>
          </p:cNvPr>
          <p:cNvGrpSpPr/>
          <p:nvPr/>
        </p:nvGrpSpPr>
        <p:grpSpPr>
          <a:xfrm>
            <a:off x="5076599" y="5054605"/>
            <a:ext cx="1570851" cy="1569560"/>
            <a:chOff x="1108777" y="1235894"/>
            <a:chExt cx="1570851" cy="1569560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913C201B-C5E7-5214-FD47-DF58EBCB6296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3AA67DB7-7DD8-0FEF-4F03-9FDA8C543556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4B25AB7B-DC19-FBE1-C4EB-7CA9AC99BB37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D8D3C4B3-BA55-14F8-A48A-76D2171A8488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2" name="Rectangle 601">
              <a:extLst>
                <a:ext uri="{FF2B5EF4-FFF2-40B4-BE49-F238E27FC236}">
                  <a16:creationId xmlns:a16="http://schemas.microsoft.com/office/drawing/2014/main" id="{564360C9-1137-271E-4525-2FAE30F73812}"/>
                </a:ext>
              </a:extLst>
            </p:cNvPr>
            <p:cNvSpPr/>
            <p:nvPr/>
          </p:nvSpPr>
          <p:spPr>
            <a:xfrm>
              <a:off x="2153038" y="123589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180C798C-8FE0-8732-8BDB-A74526C400D2}"/>
                </a:ext>
              </a:extLst>
            </p:cNvPr>
            <p:cNvSpPr/>
            <p:nvPr/>
          </p:nvSpPr>
          <p:spPr>
            <a:xfrm>
              <a:off x="2153038" y="1760369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53A92F4E-9B24-71C1-9B26-02EE3C399299}"/>
                </a:ext>
              </a:extLst>
            </p:cNvPr>
            <p:cNvSpPr/>
            <p:nvPr/>
          </p:nvSpPr>
          <p:spPr>
            <a:xfrm>
              <a:off x="110877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C896DCCC-4280-1267-6F38-DB1716D09087}"/>
                </a:ext>
              </a:extLst>
            </p:cNvPr>
            <p:cNvSpPr/>
            <p:nvPr/>
          </p:nvSpPr>
          <p:spPr>
            <a:xfrm>
              <a:off x="1630907" y="2283324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81A8DDE5-606F-A18A-DED6-AF0163C20AF6}"/>
                </a:ext>
              </a:extLst>
            </p:cNvPr>
            <p:cNvSpPr/>
            <p:nvPr/>
          </p:nvSpPr>
          <p:spPr>
            <a:xfrm>
              <a:off x="2157498" y="2283185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1854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AutoShape 6">
            <a:extLst>
              <a:ext uri="{FF2B5EF4-FFF2-40B4-BE49-F238E27FC236}">
                <a16:creationId xmlns:a16="http://schemas.microsoft.com/office/drawing/2014/main" id="{1D843568-D1B2-AE36-CEEF-3DF5CA3F028E}"/>
              </a:ext>
            </a:extLst>
          </p:cNvPr>
          <p:cNvCxnSpPr>
            <a:cxnSpLocks noChangeShapeType="1"/>
            <a:stCxn id="43" idx="6"/>
            <a:endCxn id="10" idx="1"/>
          </p:cNvCxnSpPr>
          <p:nvPr/>
        </p:nvCxnSpPr>
        <p:spPr bwMode="auto">
          <a:xfrm flipV="1">
            <a:off x="8772630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B045BF95-06A2-0888-084F-A100E116B0E7}"/>
              </a:ext>
            </a:extLst>
          </p:cNvPr>
          <p:cNvSpPr/>
          <p:nvPr/>
        </p:nvSpPr>
        <p:spPr>
          <a:xfrm>
            <a:off x="9714878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D407AB6-397D-2E36-8870-65E3C06C66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5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7A48DA-4C43-FE11-4D05-CA69815DFE2F}"/>
              </a:ext>
            </a:extLst>
          </p:cNvPr>
          <p:cNvSpPr/>
          <p:nvPr/>
        </p:nvSpPr>
        <p:spPr>
          <a:xfrm>
            <a:off x="9710132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D929ED71-6088-1212-E8F6-A611583D9C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02E5855-DBF5-171F-1987-E4B25FCA0EBE}"/>
              </a:ext>
            </a:extLst>
          </p:cNvPr>
          <p:cNvSpPr/>
          <p:nvPr/>
        </p:nvSpPr>
        <p:spPr>
          <a:xfrm>
            <a:off x="9714876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AutoShape 6">
            <a:extLst>
              <a:ext uri="{FF2B5EF4-FFF2-40B4-BE49-F238E27FC236}">
                <a16:creationId xmlns:a16="http://schemas.microsoft.com/office/drawing/2014/main" id="{596999EE-1ACE-E276-5E7D-F73DA39F69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" name="AutoShape 6">
            <a:extLst>
              <a:ext uri="{FF2B5EF4-FFF2-40B4-BE49-F238E27FC236}">
                <a16:creationId xmlns:a16="http://schemas.microsoft.com/office/drawing/2014/main" id="{96754635-1704-BA3C-3190-D2AFCEE776B3}"/>
              </a:ext>
            </a:extLst>
          </p:cNvPr>
          <p:cNvCxnSpPr>
            <a:cxnSpLocks noChangeShapeType="1"/>
            <a:stCxn id="43" idx="6"/>
            <a:endCxn id="3" idx="1"/>
          </p:cNvCxnSpPr>
          <p:nvPr/>
        </p:nvCxnSpPr>
        <p:spPr bwMode="auto">
          <a:xfrm>
            <a:off x="8772630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" name="AutoShape 6">
            <a:extLst>
              <a:ext uri="{FF2B5EF4-FFF2-40B4-BE49-F238E27FC236}">
                <a16:creationId xmlns:a16="http://schemas.microsoft.com/office/drawing/2014/main" id="{29707A02-C4E5-CF9A-966A-F73B49962975}"/>
              </a:ext>
            </a:extLst>
          </p:cNvPr>
          <p:cNvCxnSpPr>
            <a:cxnSpLocks noChangeShapeType="1"/>
            <a:stCxn id="43" idx="6"/>
            <a:endCxn id="8" idx="1"/>
          </p:cNvCxnSpPr>
          <p:nvPr/>
        </p:nvCxnSpPr>
        <p:spPr bwMode="auto">
          <a:xfrm>
            <a:off x="8772630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E52A7323-2219-9AA8-CAC8-DF19E17AFD0B}"/>
              </a:ext>
            </a:extLst>
          </p:cNvPr>
          <p:cNvCxnSpPr>
            <a:cxnSpLocks noChangeShapeType="1"/>
            <a:stCxn id="45" idx="6"/>
            <a:endCxn id="10" idx="3"/>
          </p:cNvCxnSpPr>
          <p:nvPr/>
        </p:nvCxnSpPr>
        <p:spPr bwMode="auto">
          <a:xfrm flipV="1">
            <a:off x="8779136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" name="AutoShape 6">
            <a:extLst>
              <a:ext uri="{FF2B5EF4-FFF2-40B4-BE49-F238E27FC236}">
                <a16:creationId xmlns:a16="http://schemas.microsoft.com/office/drawing/2014/main" id="{D979CCAE-C571-EFF2-431F-20168394D0B7}"/>
              </a:ext>
            </a:extLst>
          </p:cNvPr>
          <p:cNvCxnSpPr>
            <a:cxnSpLocks noChangeShapeType="1"/>
            <a:stCxn id="45" idx="6"/>
            <a:endCxn id="3" idx="3"/>
          </p:cNvCxnSpPr>
          <p:nvPr/>
        </p:nvCxnSpPr>
        <p:spPr bwMode="auto">
          <a:xfrm flipV="1">
            <a:off x="8779136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" name="AutoShape 6">
            <a:extLst>
              <a:ext uri="{FF2B5EF4-FFF2-40B4-BE49-F238E27FC236}">
                <a16:creationId xmlns:a16="http://schemas.microsoft.com/office/drawing/2014/main" id="{81382FAC-E034-406A-D3DC-20A54EA6E1D2}"/>
              </a:ext>
            </a:extLst>
          </p:cNvPr>
          <p:cNvCxnSpPr>
            <a:cxnSpLocks noChangeShapeType="1"/>
            <a:stCxn id="45" idx="6"/>
            <a:endCxn id="8" idx="3"/>
          </p:cNvCxnSpPr>
          <p:nvPr/>
        </p:nvCxnSpPr>
        <p:spPr bwMode="auto">
          <a:xfrm>
            <a:off x="8779136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89E09062-5405-C06E-CA40-5334AD193DC0}"/>
              </a:ext>
            </a:extLst>
          </p:cNvPr>
          <p:cNvCxnSpPr>
            <a:cxnSpLocks noChangeShapeType="1"/>
            <a:stCxn id="44" idx="6"/>
            <a:endCxn id="10" idx="2"/>
          </p:cNvCxnSpPr>
          <p:nvPr/>
        </p:nvCxnSpPr>
        <p:spPr bwMode="auto">
          <a:xfrm flipV="1">
            <a:off x="8779137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" name="AutoShape 6">
            <a:extLst>
              <a:ext uri="{FF2B5EF4-FFF2-40B4-BE49-F238E27FC236}">
                <a16:creationId xmlns:a16="http://schemas.microsoft.com/office/drawing/2014/main" id="{36B8E08C-342C-995F-C44D-7EBB38DC166A}"/>
              </a:ext>
            </a:extLst>
          </p:cNvPr>
          <p:cNvCxnSpPr>
            <a:cxnSpLocks noChangeShapeType="1"/>
            <a:stCxn id="44" idx="6"/>
            <a:endCxn id="3" idx="2"/>
          </p:cNvCxnSpPr>
          <p:nvPr/>
        </p:nvCxnSpPr>
        <p:spPr bwMode="auto">
          <a:xfrm flipV="1">
            <a:off x="8779137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6" name="AutoShape 6">
            <a:extLst>
              <a:ext uri="{FF2B5EF4-FFF2-40B4-BE49-F238E27FC236}">
                <a16:creationId xmlns:a16="http://schemas.microsoft.com/office/drawing/2014/main" id="{42F32377-5C8D-9AFE-1EFD-7DE0D38767FA}"/>
              </a:ext>
            </a:extLst>
          </p:cNvPr>
          <p:cNvCxnSpPr>
            <a:cxnSpLocks noChangeShapeType="1"/>
            <a:stCxn id="44" idx="6"/>
            <a:endCxn id="8" idx="2"/>
          </p:cNvCxnSpPr>
          <p:nvPr/>
        </p:nvCxnSpPr>
        <p:spPr bwMode="auto">
          <a:xfrm>
            <a:off x="8779137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07D4A3-A73A-74EC-C13B-F2CE1A4C9FEF}"/>
                  </a:ext>
                </a:extLst>
              </p:cNvPr>
              <p:cNvSpPr txBox="1"/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07D4A3-A73A-74EC-C13B-F2CE1A4C9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F0105A-0EAA-0B4D-A9EA-D7EE3DF52E17}"/>
                  </a:ext>
                </a:extLst>
              </p:cNvPr>
              <p:cNvSpPr txBox="1"/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DF0105A-0EAA-0B4D-A9EA-D7EE3DF52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31A6C0-2F75-5D64-BEA1-3FAD22A1F298}"/>
                  </a:ext>
                </a:extLst>
              </p:cNvPr>
              <p:cNvSpPr txBox="1"/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31A6C0-2F75-5D64-BEA1-3FAD22A1F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5E456-78EF-C1F4-8F0E-B77725415E2A}"/>
                  </a:ext>
                </a:extLst>
              </p:cNvPr>
              <p:cNvSpPr/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3345E456-78EF-C1F4-8F0E-B77725415E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FDBA652-90C7-1EEF-599F-6CE5E3C65AEE}"/>
                  </a:ext>
                </a:extLst>
              </p:cNvPr>
              <p:cNvSpPr/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FDBA652-90C7-1EEF-599F-6CE5E3C65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A0C082-4905-BF13-C66A-8602274D710F}"/>
                  </a:ext>
                </a:extLst>
              </p:cNvPr>
              <p:cNvSpPr/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A0C082-4905-BF13-C66A-8602274D71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blipFill>
                <a:blip r:embed="rId7"/>
                <a:stretch>
                  <a:fillRect l="-2564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AutoShape 6">
            <a:extLst>
              <a:ext uri="{FF2B5EF4-FFF2-40B4-BE49-F238E27FC236}">
                <a16:creationId xmlns:a16="http://schemas.microsoft.com/office/drawing/2014/main" id="{61C3993A-3CA1-BCA5-5D9E-50486C953CD2}"/>
              </a:ext>
            </a:extLst>
          </p:cNvPr>
          <p:cNvCxnSpPr>
            <a:cxnSpLocks noChangeShapeType="1"/>
            <a:stCxn id="67" idx="6"/>
            <a:endCxn id="43" idx="1"/>
          </p:cNvCxnSpPr>
          <p:nvPr/>
        </p:nvCxnSpPr>
        <p:spPr bwMode="auto">
          <a:xfrm flipV="1">
            <a:off x="7448615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6">
            <a:extLst>
              <a:ext uri="{FF2B5EF4-FFF2-40B4-BE49-F238E27FC236}">
                <a16:creationId xmlns:a16="http://schemas.microsoft.com/office/drawing/2014/main" id="{AF55736F-99C5-B175-7751-A5263E45AD88}"/>
              </a:ext>
            </a:extLst>
          </p:cNvPr>
          <p:cNvCxnSpPr>
            <a:cxnSpLocks noChangeShapeType="1"/>
            <a:stCxn id="67" idx="6"/>
            <a:endCxn id="44" idx="1"/>
          </p:cNvCxnSpPr>
          <p:nvPr/>
        </p:nvCxnSpPr>
        <p:spPr bwMode="auto">
          <a:xfrm>
            <a:off x="7448615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6">
            <a:extLst>
              <a:ext uri="{FF2B5EF4-FFF2-40B4-BE49-F238E27FC236}">
                <a16:creationId xmlns:a16="http://schemas.microsoft.com/office/drawing/2014/main" id="{6BA52741-B8F0-39AB-484F-DA250F405AED}"/>
              </a:ext>
            </a:extLst>
          </p:cNvPr>
          <p:cNvCxnSpPr>
            <a:cxnSpLocks noChangeShapeType="1"/>
            <a:stCxn id="67" idx="6"/>
            <a:endCxn id="45" idx="1"/>
          </p:cNvCxnSpPr>
          <p:nvPr/>
        </p:nvCxnSpPr>
        <p:spPr bwMode="auto">
          <a:xfrm>
            <a:off x="7448615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" name="AutoShape 6">
            <a:extLst>
              <a:ext uri="{FF2B5EF4-FFF2-40B4-BE49-F238E27FC236}">
                <a16:creationId xmlns:a16="http://schemas.microsoft.com/office/drawing/2014/main" id="{2026F169-548A-6DD7-CB7A-B7EE4E1CC3E5}"/>
              </a:ext>
            </a:extLst>
          </p:cNvPr>
          <p:cNvCxnSpPr>
            <a:cxnSpLocks noChangeShapeType="1"/>
            <a:stCxn id="68" idx="6"/>
            <a:endCxn id="43" idx="2"/>
          </p:cNvCxnSpPr>
          <p:nvPr/>
        </p:nvCxnSpPr>
        <p:spPr bwMode="auto">
          <a:xfrm flipV="1">
            <a:off x="7444706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4" name="AutoShape 6">
            <a:extLst>
              <a:ext uri="{FF2B5EF4-FFF2-40B4-BE49-F238E27FC236}">
                <a16:creationId xmlns:a16="http://schemas.microsoft.com/office/drawing/2014/main" id="{F6C56EB6-E5D3-957F-26F2-8B6DB8C62557}"/>
              </a:ext>
            </a:extLst>
          </p:cNvPr>
          <p:cNvCxnSpPr>
            <a:cxnSpLocks noChangeShapeType="1"/>
            <a:stCxn id="68" idx="6"/>
            <a:endCxn id="44" idx="2"/>
          </p:cNvCxnSpPr>
          <p:nvPr/>
        </p:nvCxnSpPr>
        <p:spPr bwMode="auto">
          <a:xfrm flipV="1">
            <a:off x="7444706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" name="AutoShape 6">
            <a:extLst>
              <a:ext uri="{FF2B5EF4-FFF2-40B4-BE49-F238E27FC236}">
                <a16:creationId xmlns:a16="http://schemas.microsoft.com/office/drawing/2014/main" id="{8757803D-AA7E-F4DD-E868-E1EF989902EF}"/>
              </a:ext>
            </a:extLst>
          </p:cNvPr>
          <p:cNvCxnSpPr>
            <a:cxnSpLocks noChangeShapeType="1"/>
            <a:stCxn id="68" idx="6"/>
            <a:endCxn id="45" idx="2"/>
          </p:cNvCxnSpPr>
          <p:nvPr/>
        </p:nvCxnSpPr>
        <p:spPr bwMode="auto">
          <a:xfrm>
            <a:off x="7444706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" name="AutoShape 6">
            <a:extLst>
              <a:ext uri="{FF2B5EF4-FFF2-40B4-BE49-F238E27FC236}">
                <a16:creationId xmlns:a16="http://schemas.microsoft.com/office/drawing/2014/main" id="{0092627C-9EB1-2103-7773-F617F7045F61}"/>
              </a:ext>
            </a:extLst>
          </p:cNvPr>
          <p:cNvCxnSpPr>
            <a:cxnSpLocks noChangeShapeType="1"/>
            <a:stCxn id="69" idx="6"/>
            <a:endCxn id="43" idx="3"/>
          </p:cNvCxnSpPr>
          <p:nvPr/>
        </p:nvCxnSpPr>
        <p:spPr bwMode="auto">
          <a:xfrm flipV="1">
            <a:off x="7502951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" name="AutoShape 6">
            <a:extLst>
              <a:ext uri="{FF2B5EF4-FFF2-40B4-BE49-F238E27FC236}">
                <a16:creationId xmlns:a16="http://schemas.microsoft.com/office/drawing/2014/main" id="{B805EC44-9EC5-ADA7-5C4F-8219051E0213}"/>
              </a:ext>
            </a:extLst>
          </p:cNvPr>
          <p:cNvCxnSpPr>
            <a:cxnSpLocks noChangeShapeType="1"/>
            <a:stCxn id="69" idx="6"/>
            <a:endCxn id="44" idx="3"/>
          </p:cNvCxnSpPr>
          <p:nvPr/>
        </p:nvCxnSpPr>
        <p:spPr bwMode="auto">
          <a:xfrm flipV="1">
            <a:off x="7502951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8" name="AutoShape 6">
            <a:extLst>
              <a:ext uri="{FF2B5EF4-FFF2-40B4-BE49-F238E27FC236}">
                <a16:creationId xmlns:a16="http://schemas.microsoft.com/office/drawing/2014/main" id="{AB7F4BB6-6F01-20F8-73C6-F16B4DABA8F4}"/>
              </a:ext>
            </a:extLst>
          </p:cNvPr>
          <p:cNvCxnSpPr>
            <a:cxnSpLocks noChangeShapeType="1"/>
            <a:stCxn id="69" idx="6"/>
            <a:endCxn id="45" idx="3"/>
          </p:cNvCxnSpPr>
          <p:nvPr/>
        </p:nvCxnSpPr>
        <p:spPr bwMode="auto">
          <a:xfrm>
            <a:off x="7502951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D0E732A-2468-CFA4-FD94-0E7F1E8982F4}"/>
              </a:ext>
            </a:extLst>
          </p:cNvPr>
          <p:cNvCxnSpPr>
            <a:cxnSpLocks/>
          </p:cNvCxnSpPr>
          <p:nvPr/>
        </p:nvCxnSpPr>
        <p:spPr>
          <a:xfrm flipV="1">
            <a:off x="8570685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56864A6-6499-1ED3-F090-31EC46366E55}"/>
                  </a:ext>
                </a:extLst>
              </p:cNvPr>
              <p:cNvSpPr txBox="1"/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B56864A6-6499-1ED3-F090-31EC4636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blipFill>
                <a:blip r:embed="rId8"/>
                <a:stretch>
                  <a:fillRect t="-6557" r="-7246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27314A-46C3-980A-A0C1-05E2F4447974}"/>
                  </a:ext>
                </a:extLst>
              </p:cNvPr>
              <p:cNvSpPr txBox="1"/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127314A-46C3-980A-A0C1-05E2F4447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blipFill>
                <a:blip r:embed="rId9"/>
                <a:stretch>
                  <a:fillRect t="-6667" r="-7246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F05BAC-B1B5-E61D-3853-E3C1684C2C67}"/>
                  </a:ext>
                </a:extLst>
              </p:cNvPr>
              <p:cNvSpPr txBox="1"/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6F05BAC-B1B5-E61D-3853-E3C1684C2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blipFill>
                <a:blip r:embed="rId10"/>
                <a:stretch>
                  <a:fillRect t="-6667" r="-7895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D389AAB-E935-ACB0-37DF-670E51DEC317}"/>
              </a:ext>
            </a:extLst>
          </p:cNvPr>
          <p:cNvCxnSpPr>
            <a:cxnSpLocks/>
          </p:cNvCxnSpPr>
          <p:nvPr/>
        </p:nvCxnSpPr>
        <p:spPr>
          <a:xfrm flipV="1">
            <a:off x="9902955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908B5D-9029-65FA-FC54-1D89F2F2B7F8}"/>
              </a:ext>
            </a:extLst>
          </p:cNvPr>
          <p:cNvCxnSpPr>
            <a:cxnSpLocks/>
          </p:cNvCxnSpPr>
          <p:nvPr/>
        </p:nvCxnSpPr>
        <p:spPr>
          <a:xfrm flipV="1">
            <a:off x="8586312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A8C121-5E67-4A00-85E4-F4A9E6C51BBD}"/>
              </a:ext>
            </a:extLst>
          </p:cNvPr>
          <p:cNvCxnSpPr>
            <a:cxnSpLocks/>
          </p:cNvCxnSpPr>
          <p:nvPr/>
        </p:nvCxnSpPr>
        <p:spPr>
          <a:xfrm flipV="1">
            <a:off x="9918582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250">
            <a:extLst>
              <a:ext uri="{FF2B5EF4-FFF2-40B4-BE49-F238E27FC236}">
                <a16:creationId xmlns:a16="http://schemas.microsoft.com/office/drawing/2014/main" id="{7E1DC776-21E7-75DE-5F22-20421543F7A5}"/>
              </a:ext>
            </a:extLst>
          </p:cNvPr>
          <p:cNvCxnSpPr>
            <a:cxnSpLocks/>
            <a:endCxn id="67" idx="2"/>
          </p:cNvCxnSpPr>
          <p:nvPr/>
        </p:nvCxnSpPr>
        <p:spPr>
          <a:xfrm rot="10800000" flipV="1">
            <a:off x="7343813" y="3167084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10">
            <a:extLst>
              <a:ext uri="{FF2B5EF4-FFF2-40B4-BE49-F238E27FC236}">
                <a16:creationId xmlns:a16="http://schemas.microsoft.com/office/drawing/2014/main" id="{A1D571BE-9721-B317-F960-7D409421A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813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8" name="Oval 10">
            <a:extLst>
              <a:ext uri="{FF2B5EF4-FFF2-40B4-BE49-F238E27FC236}">
                <a16:creationId xmlns:a16="http://schemas.microsoft.com/office/drawing/2014/main" id="{B9E6B71E-47AB-EBE9-0625-A4360B498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04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9" name="Oval 10">
            <a:extLst>
              <a:ext uri="{FF2B5EF4-FFF2-40B4-BE49-F238E27FC236}">
                <a16:creationId xmlns:a16="http://schemas.microsoft.com/office/drawing/2014/main" id="{AA086865-3C67-421F-FBE1-FDFEEEA86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149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A09A092E-746A-3CB7-917E-DD9EC4FB5A4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B33FEDDF-8275-98CD-9D04-BF6DE009F2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" name="AutoShape 6">
            <a:extLst>
              <a:ext uri="{FF2B5EF4-FFF2-40B4-BE49-F238E27FC236}">
                <a16:creationId xmlns:a16="http://schemas.microsoft.com/office/drawing/2014/main" id="{6518255A-ABFA-63EF-B6A8-2B2FD7C1E89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14432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" name="Curved Connector 382">
            <a:extLst>
              <a:ext uri="{FF2B5EF4-FFF2-40B4-BE49-F238E27FC236}">
                <a16:creationId xmlns:a16="http://schemas.microsoft.com/office/drawing/2014/main" id="{FA0C2BE4-AD38-1D3F-800B-E7CA37E42329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03064" y="4522017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383">
            <a:extLst>
              <a:ext uri="{FF2B5EF4-FFF2-40B4-BE49-F238E27FC236}">
                <a16:creationId xmlns:a16="http://schemas.microsoft.com/office/drawing/2014/main" id="{E3C55037-42F6-1BE6-57BC-522A77BAD6E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66970" y="5790703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AutoShape 6">
            <a:extLst>
              <a:ext uri="{FF2B5EF4-FFF2-40B4-BE49-F238E27FC236}">
                <a16:creationId xmlns:a16="http://schemas.microsoft.com/office/drawing/2014/main" id="{52D93D74-6032-86A0-3230-06C789278727}"/>
              </a:ext>
            </a:extLst>
          </p:cNvPr>
          <p:cNvCxnSpPr>
            <a:cxnSpLocks noChangeShapeType="1"/>
            <a:stCxn id="126" idx="6"/>
            <a:endCxn id="113" idx="1"/>
          </p:cNvCxnSpPr>
          <p:nvPr/>
        </p:nvCxnSpPr>
        <p:spPr bwMode="auto">
          <a:xfrm flipV="1">
            <a:off x="3962178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000718B5-37F4-C51C-0712-35AFC754129D}"/>
              </a:ext>
            </a:extLst>
          </p:cNvPr>
          <p:cNvSpPr/>
          <p:nvPr/>
        </p:nvSpPr>
        <p:spPr>
          <a:xfrm>
            <a:off x="4904426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AutoShape 6">
            <a:extLst>
              <a:ext uri="{FF2B5EF4-FFF2-40B4-BE49-F238E27FC236}">
                <a16:creationId xmlns:a16="http://schemas.microsoft.com/office/drawing/2014/main" id="{AD997F8E-DB07-5198-1E48-D2B5882ECFB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3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CAE78A59-0592-28A8-764B-04AD29519E16}"/>
              </a:ext>
            </a:extLst>
          </p:cNvPr>
          <p:cNvSpPr/>
          <p:nvPr/>
        </p:nvSpPr>
        <p:spPr>
          <a:xfrm>
            <a:off x="4899680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AutoShape 6">
            <a:extLst>
              <a:ext uri="{FF2B5EF4-FFF2-40B4-BE49-F238E27FC236}">
                <a16:creationId xmlns:a16="http://schemas.microsoft.com/office/drawing/2014/main" id="{45F20D8C-6F59-DCEE-9BCB-6C1FB81D7A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3" name="Oval 112">
            <a:extLst>
              <a:ext uri="{FF2B5EF4-FFF2-40B4-BE49-F238E27FC236}">
                <a16:creationId xmlns:a16="http://schemas.microsoft.com/office/drawing/2014/main" id="{83C271BF-BE5E-E1DC-0BC4-DFF2B1718067}"/>
              </a:ext>
            </a:extLst>
          </p:cNvPr>
          <p:cNvSpPr/>
          <p:nvPr/>
        </p:nvSpPr>
        <p:spPr>
          <a:xfrm>
            <a:off x="4904424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AutoShape 6">
            <a:extLst>
              <a:ext uri="{FF2B5EF4-FFF2-40B4-BE49-F238E27FC236}">
                <a16:creationId xmlns:a16="http://schemas.microsoft.com/office/drawing/2014/main" id="{267BC0E7-F352-21D9-78DF-C142F76B480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86E90FD3-4CED-45FF-4913-A2EDA2E3D77C}"/>
              </a:ext>
            </a:extLst>
          </p:cNvPr>
          <p:cNvCxnSpPr>
            <a:cxnSpLocks noChangeShapeType="1"/>
            <a:stCxn id="126" idx="6"/>
            <a:endCxn id="76" idx="1"/>
          </p:cNvCxnSpPr>
          <p:nvPr/>
        </p:nvCxnSpPr>
        <p:spPr bwMode="auto">
          <a:xfrm>
            <a:off x="3962178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6" name="AutoShape 6">
            <a:extLst>
              <a:ext uri="{FF2B5EF4-FFF2-40B4-BE49-F238E27FC236}">
                <a16:creationId xmlns:a16="http://schemas.microsoft.com/office/drawing/2014/main" id="{EBB257B2-BCC8-70A4-E244-DC2BF44D2106}"/>
              </a:ext>
            </a:extLst>
          </p:cNvPr>
          <p:cNvCxnSpPr>
            <a:cxnSpLocks noChangeShapeType="1"/>
            <a:stCxn id="126" idx="6"/>
            <a:endCxn id="78" idx="1"/>
          </p:cNvCxnSpPr>
          <p:nvPr/>
        </p:nvCxnSpPr>
        <p:spPr bwMode="auto">
          <a:xfrm>
            <a:off x="3962178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7" name="AutoShape 6">
            <a:extLst>
              <a:ext uri="{FF2B5EF4-FFF2-40B4-BE49-F238E27FC236}">
                <a16:creationId xmlns:a16="http://schemas.microsoft.com/office/drawing/2014/main" id="{54E9F1A7-06BF-7A58-67DE-995767B2608D}"/>
              </a:ext>
            </a:extLst>
          </p:cNvPr>
          <p:cNvCxnSpPr>
            <a:cxnSpLocks noChangeShapeType="1"/>
            <a:stCxn id="128" idx="6"/>
            <a:endCxn id="113" idx="3"/>
          </p:cNvCxnSpPr>
          <p:nvPr/>
        </p:nvCxnSpPr>
        <p:spPr bwMode="auto">
          <a:xfrm flipV="1">
            <a:off x="3968684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6F9DE1D1-2839-90AC-F090-7B76A08AC52B}"/>
              </a:ext>
            </a:extLst>
          </p:cNvPr>
          <p:cNvCxnSpPr>
            <a:cxnSpLocks noChangeShapeType="1"/>
            <a:stCxn id="128" idx="6"/>
            <a:endCxn id="76" idx="3"/>
          </p:cNvCxnSpPr>
          <p:nvPr/>
        </p:nvCxnSpPr>
        <p:spPr bwMode="auto">
          <a:xfrm flipV="1">
            <a:off x="3968684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9" name="AutoShape 6">
            <a:extLst>
              <a:ext uri="{FF2B5EF4-FFF2-40B4-BE49-F238E27FC236}">
                <a16:creationId xmlns:a16="http://schemas.microsoft.com/office/drawing/2014/main" id="{7BEDC2BD-648F-65EB-B85B-AC741893F736}"/>
              </a:ext>
            </a:extLst>
          </p:cNvPr>
          <p:cNvCxnSpPr>
            <a:cxnSpLocks noChangeShapeType="1"/>
            <a:stCxn id="128" idx="6"/>
            <a:endCxn id="78" idx="3"/>
          </p:cNvCxnSpPr>
          <p:nvPr/>
        </p:nvCxnSpPr>
        <p:spPr bwMode="auto">
          <a:xfrm>
            <a:off x="3968684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0" name="AutoShape 6">
            <a:extLst>
              <a:ext uri="{FF2B5EF4-FFF2-40B4-BE49-F238E27FC236}">
                <a16:creationId xmlns:a16="http://schemas.microsoft.com/office/drawing/2014/main" id="{93031C19-0F85-AE1F-EA81-3BE00954B824}"/>
              </a:ext>
            </a:extLst>
          </p:cNvPr>
          <p:cNvCxnSpPr>
            <a:cxnSpLocks noChangeShapeType="1"/>
            <a:stCxn id="127" idx="6"/>
            <a:endCxn id="113" idx="2"/>
          </p:cNvCxnSpPr>
          <p:nvPr/>
        </p:nvCxnSpPr>
        <p:spPr bwMode="auto">
          <a:xfrm flipV="1">
            <a:off x="3968685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1" name="AutoShape 6">
            <a:extLst>
              <a:ext uri="{FF2B5EF4-FFF2-40B4-BE49-F238E27FC236}">
                <a16:creationId xmlns:a16="http://schemas.microsoft.com/office/drawing/2014/main" id="{14D2C12B-3656-FFED-7E3D-4A402B7E95A4}"/>
              </a:ext>
            </a:extLst>
          </p:cNvPr>
          <p:cNvCxnSpPr>
            <a:cxnSpLocks noChangeShapeType="1"/>
            <a:stCxn id="127" idx="6"/>
            <a:endCxn id="76" idx="2"/>
          </p:cNvCxnSpPr>
          <p:nvPr/>
        </p:nvCxnSpPr>
        <p:spPr bwMode="auto">
          <a:xfrm flipV="1">
            <a:off x="3968685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AutoShape 6">
            <a:extLst>
              <a:ext uri="{FF2B5EF4-FFF2-40B4-BE49-F238E27FC236}">
                <a16:creationId xmlns:a16="http://schemas.microsoft.com/office/drawing/2014/main" id="{E54C4555-A9CB-1937-EE1E-92F61B199913}"/>
              </a:ext>
            </a:extLst>
          </p:cNvPr>
          <p:cNvCxnSpPr>
            <a:cxnSpLocks noChangeShapeType="1"/>
            <a:stCxn id="127" idx="6"/>
            <a:endCxn id="78" idx="2"/>
          </p:cNvCxnSpPr>
          <p:nvPr/>
        </p:nvCxnSpPr>
        <p:spPr bwMode="auto">
          <a:xfrm>
            <a:off x="3968685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2E86233-4669-8AFD-54ED-F7FCDFF9CB6D}"/>
                  </a:ext>
                </a:extLst>
              </p:cNvPr>
              <p:cNvSpPr txBox="1"/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B2E86233-4669-8AFD-54ED-F7FCDFF9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6C60C40-F276-F5B6-FBE4-67EDFE633F4E}"/>
                  </a:ext>
                </a:extLst>
              </p:cNvPr>
              <p:cNvSpPr txBox="1"/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6C60C40-F276-F5B6-FBE4-67EDFE63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673C6DC-47B0-5BF6-BF47-3BD1E162B0A2}"/>
                  </a:ext>
                </a:extLst>
              </p:cNvPr>
              <p:cNvSpPr txBox="1"/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673C6DC-47B0-5BF6-BF47-3BD1E162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9B87FE5-7EB7-DF8F-44DF-DE67F2DF7306}"/>
                  </a:ext>
                </a:extLst>
              </p:cNvPr>
              <p:cNvSpPr/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9B87FE5-7EB7-DF8F-44DF-DE67F2DF73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3818354-CDEA-0785-1FCD-B87BC30AD863}"/>
                  </a:ext>
                </a:extLst>
              </p:cNvPr>
              <p:cNvSpPr/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03818354-CDEA-0785-1FCD-B87BC30AD8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C496758-0B16-E13C-DC66-6E2DDC732043}"/>
                  </a:ext>
                </a:extLst>
              </p:cNvPr>
              <p:cNvSpPr/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9C496758-0B16-E13C-DC66-6E2DDC732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blipFill>
                <a:blip r:embed="rId16"/>
                <a:stretch>
                  <a:fillRect l="-2564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AutoShape 6">
            <a:extLst>
              <a:ext uri="{FF2B5EF4-FFF2-40B4-BE49-F238E27FC236}">
                <a16:creationId xmlns:a16="http://schemas.microsoft.com/office/drawing/2014/main" id="{BA0F1687-300F-1C1C-5B5A-0732322FF88E}"/>
              </a:ext>
            </a:extLst>
          </p:cNvPr>
          <p:cNvCxnSpPr>
            <a:cxnSpLocks noChangeShapeType="1"/>
            <a:stCxn id="145" idx="6"/>
            <a:endCxn id="126" idx="1"/>
          </p:cNvCxnSpPr>
          <p:nvPr/>
        </p:nvCxnSpPr>
        <p:spPr bwMode="auto">
          <a:xfrm flipV="1">
            <a:off x="2638163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0" name="AutoShape 6">
            <a:extLst>
              <a:ext uri="{FF2B5EF4-FFF2-40B4-BE49-F238E27FC236}">
                <a16:creationId xmlns:a16="http://schemas.microsoft.com/office/drawing/2014/main" id="{0C0B9457-43DB-E1A9-FE81-D1CC45B3A586}"/>
              </a:ext>
            </a:extLst>
          </p:cNvPr>
          <p:cNvCxnSpPr>
            <a:cxnSpLocks noChangeShapeType="1"/>
            <a:stCxn id="145" idx="6"/>
            <a:endCxn id="127" idx="1"/>
          </p:cNvCxnSpPr>
          <p:nvPr/>
        </p:nvCxnSpPr>
        <p:spPr bwMode="auto">
          <a:xfrm>
            <a:off x="2638163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1" name="AutoShape 6">
            <a:extLst>
              <a:ext uri="{FF2B5EF4-FFF2-40B4-BE49-F238E27FC236}">
                <a16:creationId xmlns:a16="http://schemas.microsoft.com/office/drawing/2014/main" id="{AB7B6778-E5ED-4BD0-6316-5050DB869EA8}"/>
              </a:ext>
            </a:extLst>
          </p:cNvPr>
          <p:cNvCxnSpPr>
            <a:cxnSpLocks noChangeShapeType="1"/>
            <a:stCxn id="145" idx="6"/>
            <a:endCxn id="128" idx="1"/>
          </p:cNvCxnSpPr>
          <p:nvPr/>
        </p:nvCxnSpPr>
        <p:spPr bwMode="auto">
          <a:xfrm>
            <a:off x="2638163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2" name="AutoShape 6">
            <a:extLst>
              <a:ext uri="{FF2B5EF4-FFF2-40B4-BE49-F238E27FC236}">
                <a16:creationId xmlns:a16="http://schemas.microsoft.com/office/drawing/2014/main" id="{88A34DFB-40E2-140C-F1D6-94F14F5284E5}"/>
              </a:ext>
            </a:extLst>
          </p:cNvPr>
          <p:cNvCxnSpPr>
            <a:cxnSpLocks noChangeShapeType="1"/>
            <a:stCxn id="146" idx="6"/>
            <a:endCxn id="126" idx="2"/>
          </p:cNvCxnSpPr>
          <p:nvPr/>
        </p:nvCxnSpPr>
        <p:spPr bwMode="auto">
          <a:xfrm flipV="1">
            <a:off x="2634254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1F12349B-6456-7122-FCA6-4865B1264500}"/>
              </a:ext>
            </a:extLst>
          </p:cNvPr>
          <p:cNvCxnSpPr>
            <a:cxnSpLocks noChangeShapeType="1"/>
            <a:stCxn id="146" idx="6"/>
            <a:endCxn id="127" idx="2"/>
          </p:cNvCxnSpPr>
          <p:nvPr/>
        </p:nvCxnSpPr>
        <p:spPr bwMode="auto">
          <a:xfrm flipV="1">
            <a:off x="2634254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4" name="AutoShape 6">
            <a:extLst>
              <a:ext uri="{FF2B5EF4-FFF2-40B4-BE49-F238E27FC236}">
                <a16:creationId xmlns:a16="http://schemas.microsoft.com/office/drawing/2014/main" id="{8EC8D007-422E-C33B-E6E9-691F53817461}"/>
              </a:ext>
            </a:extLst>
          </p:cNvPr>
          <p:cNvCxnSpPr>
            <a:cxnSpLocks noChangeShapeType="1"/>
            <a:stCxn id="146" idx="6"/>
            <a:endCxn id="128" idx="2"/>
          </p:cNvCxnSpPr>
          <p:nvPr/>
        </p:nvCxnSpPr>
        <p:spPr bwMode="auto">
          <a:xfrm>
            <a:off x="2634254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5" name="AutoShape 6">
            <a:extLst>
              <a:ext uri="{FF2B5EF4-FFF2-40B4-BE49-F238E27FC236}">
                <a16:creationId xmlns:a16="http://schemas.microsoft.com/office/drawing/2014/main" id="{9377B174-3AC7-B500-96E4-1B44D9F0577A}"/>
              </a:ext>
            </a:extLst>
          </p:cNvPr>
          <p:cNvCxnSpPr>
            <a:cxnSpLocks noChangeShapeType="1"/>
            <a:stCxn id="147" idx="6"/>
            <a:endCxn id="126" idx="3"/>
          </p:cNvCxnSpPr>
          <p:nvPr/>
        </p:nvCxnSpPr>
        <p:spPr bwMode="auto">
          <a:xfrm flipV="1">
            <a:off x="2692499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5BFB556-A7B2-A5B0-56E3-35C915165EBE}"/>
              </a:ext>
            </a:extLst>
          </p:cNvPr>
          <p:cNvCxnSpPr>
            <a:cxnSpLocks noChangeShapeType="1"/>
            <a:stCxn id="147" idx="6"/>
            <a:endCxn id="127" idx="3"/>
          </p:cNvCxnSpPr>
          <p:nvPr/>
        </p:nvCxnSpPr>
        <p:spPr bwMode="auto">
          <a:xfrm flipV="1">
            <a:off x="2692499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D157205D-84F5-FBD8-E1B0-695BC8E96DDD}"/>
              </a:ext>
            </a:extLst>
          </p:cNvPr>
          <p:cNvCxnSpPr>
            <a:cxnSpLocks noChangeShapeType="1"/>
            <a:stCxn id="147" idx="6"/>
            <a:endCxn id="128" idx="3"/>
          </p:cNvCxnSpPr>
          <p:nvPr/>
        </p:nvCxnSpPr>
        <p:spPr bwMode="auto">
          <a:xfrm>
            <a:off x="2692499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B4B2110F-7549-9B3F-51C7-2F4AB7E38B59}"/>
              </a:ext>
            </a:extLst>
          </p:cNvPr>
          <p:cNvCxnSpPr>
            <a:cxnSpLocks/>
          </p:cNvCxnSpPr>
          <p:nvPr/>
        </p:nvCxnSpPr>
        <p:spPr>
          <a:xfrm flipV="1">
            <a:off x="3760233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2462FA-2143-BE32-179F-38C95704BEA4}"/>
                  </a:ext>
                </a:extLst>
              </p:cNvPr>
              <p:cNvSpPr txBox="1"/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502462FA-2143-BE32-179F-38C95704B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blipFill>
                <a:blip r:embed="rId17"/>
                <a:stretch>
                  <a:fillRect t="-6557" r="-882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30FACF7-57A5-3015-C6DF-92AAC715D4EE}"/>
                  </a:ext>
                </a:extLst>
              </p:cNvPr>
              <p:cNvSpPr txBox="1"/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30FACF7-57A5-3015-C6DF-92AAC715D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blipFill>
                <a:blip r:embed="rId18"/>
                <a:stretch>
                  <a:fillRect t="-6667" r="-8824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DF3F562-847A-D9B6-2F85-1CAF81B01856}"/>
                  </a:ext>
                </a:extLst>
              </p:cNvPr>
              <p:cNvSpPr txBox="1"/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DF3F562-847A-D9B6-2F85-1CAF81B01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blipFill>
                <a:blip r:embed="rId19"/>
                <a:stretch>
                  <a:fillRect t="-6667" r="-6579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BBD9C23-D0F1-F4AF-867E-61AED4720471}"/>
              </a:ext>
            </a:extLst>
          </p:cNvPr>
          <p:cNvCxnSpPr>
            <a:cxnSpLocks/>
          </p:cNvCxnSpPr>
          <p:nvPr/>
        </p:nvCxnSpPr>
        <p:spPr>
          <a:xfrm flipV="1">
            <a:off x="5092503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BAA6432D-A77E-8132-CBA5-25BB0E574109}"/>
              </a:ext>
            </a:extLst>
          </p:cNvPr>
          <p:cNvCxnSpPr>
            <a:cxnSpLocks/>
          </p:cNvCxnSpPr>
          <p:nvPr/>
        </p:nvCxnSpPr>
        <p:spPr>
          <a:xfrm flipV="1">
            <a:off x="3775860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6E05A89E-54D2-43E0-A512-4972241F58B4}"/>
              </a:ext>
            </a:extLst>
          </p:cNvPr>
          <p:cNvCxnSpPr>
            <a:cxnSpLocks/>
          </p:cNvCxnSpPr>
          <p:nvPr/>
        </p:nvCxnSpPr>
        <p:spPr>
          <a:xfrm flipV="1">
            <a:off x="5108130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10">
            <a:extLst>
              <a:ext uri="{FF2B5EF4-FFF2-40B4-BE49-F238E27FC236}">
                <a16:creationId xmlns:a16="http://schemas.microsoft.com/office/drawing/2014/main" id="{4FA3D98B-B08E-CD6D-8B27-226F8C057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361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46" name="Oval 10">
            <a:extLst>
              <a:ext uri="{FF2B5EF4-FFF2-40B4-BE49-F238E27FC236}">
                <a16:creationId xmlns:a16="http://schemas.microsoft.com/office/drawing/2014/main" id="{8E098266-36C7-9B4C-8133-D36462316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452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47" name="Oval 10">
            <a:extLst>
              <a:ext uri="{FF2B5EF4-FFF2-40B4-BE49-F238E27FC236}">
                <a16:creationId xmlns:a16="http://schemas.microsoft.com/office/drawing/2014/main" id="{1473C250-79F6-6087-5ADF-3063DE680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97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49" name="AutoShape 6">
            <a:extLst>
              <a:ext uri="{FF2B5EF4-FFF2-40B4-BE49-F238E27FC236}">
                <a16:creationId xmlns:a16="http://schemas.microsoft.com/office/drawing/2014/main" id="{6D52799D-9EDD-7FD9-18D0-1845EDB8BC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0" name="AutoShape 6">
            <a:extLst>
              <a:ext uri="{FF2B5EF4-FFF2-40B4-BE49-F238E27FC236}">
                <a16:creationId xmlns:a16="http://schemas.microsoft.com/office/drawing/2014/main" id="{D0950269-5259-DD45-DFD2-3BD12A7099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1" name="AutoShape 6">
            <a:extLst>
              <a:ext uri="{FF2B5EF4-FFF2-40B4-BE49-F238E27FC236}">
                <a16:creationId xmlns:a16="http://schemas.microsoft.com/office/drawing/2014/main" id="{19F2B881-B0A7-E721-5E05-5FAA1CB49C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03980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3" name="AutoShape 6">
            <a:extLst>
              <a:ext uri="{FF2B5EF4-FFF2-40B4-BE49-F238E27FC236}">
                <a16:creationId xmlns:a16="http://schemas.microsoft.com/office/drawing/2014/main" id="{38F0CC94-86DC-8014-A4F0-4723BD97FF1E}"/>
              </a:ext>
            </a:extLst>
          </p:cNvPr>
          <p:cNvCxnSpPr>
            <a:cxnSpLocks noChangeShapeType="1"/>
            <a:endCxn id="159" idx="1"/>
          </p:cNvCxnSpPr>
          <p:nvPr/>
        </p:nvCxnSpPr>
        <p:spPr bwMode="auto">
          <a:xfrm flipV="1">
            <a:off x="5345626" y="7713540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2474B6D2-4FC1-2024-AEE1-67AAC6D9F84E}"/>
              </a:ext>
            </a:extLst>
          </p:cNvPr>
          <p:cNvSpPr/>
          <p:nvPr/>
        </p:nvSpPr>
        <p:spPr>
          <a:xfrm>
            <a:off x="6287874" y="899022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AFFED761-1E92-DDF3-4DCF-D14020C5404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8131" y="9198675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56" name="Oval 155">
            <a:extLst>
              <a:ext uri="{FF2B5EF4-FFF2-40B4-BE49-F238E27FC236}">
                <a16:creationId xmlns:a16="http://schemas.microsoft.com/office/drawing/2014/main" id="{6ACD54BA-0F9A-4AC2-C615-F03310547FE1}"/>
              </a:ext>
            </a:extLst>
          </p:cNvPr>
          <p:cNvSpPr/>
          <p:nvPr/>
        </p:nvSpPr>
        <p:spPr>
          <a:xfrm>
            <a:off x="6283128" y="10225967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8" name="AutoShape 6">
            <a:extLst>
              <a:ext uri="{FF2B5EF4-FFF2-40B4-BE49-F238E27FC236}">
                <a16:creationId xmlns:a16="http://schemas.microsoft.com/office/drawing/2014/main" id="{0E8F2D1F-3732-6610-032C-F5EABBF3F48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8130" y="10464405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11848303-227C-8B54-0717-2DDA18D81B2B}"/>
              </a:ext>
            </a:extLst>
          </p:cNvPr>
          <p:cNvSpPr/>
          <p:nvPr/>
        </p:nvSpPr>
        <p:spPr>
          <a:xfrm>
            <a:off x="6287872" y="765248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AutoShape 6">
            <a:extLst>
              <a:ext uri="{FF2B5EF4-FFF2-40B4-BE49-F238E27FC236}">
                <a16:creationId xmlns:a16="http://schemas.microsoft.com/office/drawing/2014/main" id="{E81524C0-BA68-326E-A2A3-D169B740B1B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28130" y="786093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2" name="AutoShape 6">
            <a:extLst>
              <a:ext uri="{FF2B5EF4-FFF2-40B4-BE49-F238E27FC236}">
                <a16:creationId xmlns:a16="http://schemas.microsoft.com/office/drawing/2014/main" id="{2B08F2CC-8C77-7CC0-7A48-E300888EBA79}"/>
              </a:ext>
            </a:extLst>
          </p:cNvPr>
          <p:cNvCxnSpPr>
            <a:cxnSpLocks noChangeShapeType="1"/>
            <a:endCxn id="154" idx="1"/>
          </p:cNvCxnSpPr>
          <p:nvPr/>
        </p:nvCxnSpPr>
        <p:spPr bwMode="auto">
          <a:xfrm>
            <a:off x="5345626" y="7851232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4" name="AutoShape 6">
            <a:extLst>
              <a:ext uri="{FF2B5EF4-FFF2-40B4-BE49-F238E27FC236}">
                <a16:creationId xmlns:a16="http://schemas.microsoft.com/office/drawing/2014/main" id="{3D39E7B1-48B4-4570-2C3B-AE7ADE48597B}"/>
              </a:ext>
            </a:extLst>
          </p:cNvPr>
          <p:cNvCxnSpPr>
            <a:cxnSpLocks noChangeShapeType="1"/>
            <a:endCxn id="156" idx="1"/>
          </p:cNvCxnSpPr>
          <p:nvPr/>
        </p:nvCxnSpPr>
        <p:spPr bwMode="auto">
          <a:xfrm>
            <a:off x="5345626" y="7851232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5" name="AutoShape 6">
            <a:extLst>
              <a:ext uri="{FF2B5EF4-FFF2-40B4-BE49-F238E27FC236}">
                <a16:creationId xmlns:a16="http://schemas.microsoft.com/office/drawing/2014/main" id="{829AFC3D-6109-F90A-32CB-F6CD0A27166D}"/>
              </a:ext>
            </a:extLst>
          </p:cNvPr>
          <p:cNvCxnSpPr>
            <a:cxnSpLocks noChangeShapeType="1"/>
            <a:endCxn id="159" idx="3"/>
          </p:cNvCxnSpPr>
          <p:nvPr/>
        </p:nvCxnSpPr>
        <p:spPr bwMode="auto">
          <a:xfrm flipV="1">
            <a:off x="5352132" y="8008335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7" name="AutoShape 6">
            <a:extLst>
              <a:ext uri="{FF2B5EF4-FFF2-40B4-BE49-F238E27FC236}">
                <a16:creationId xmlns:a16="http://schemas.microsoft.com/office/drawing/2014/main" id="{D57EA6C4-3EFC-EF12-20CF-CD91D4E0CD95}"/>
              </a:ext>
            </a:extLst>
          </p:cNvPr>
          <p:cNvCxnSpPr>
            <a:cxnSpLocks noChangeShapeType="1"/>
            <a:endCxn id="154" idx="3"/>
          </p:cNvCxnSpPr>
          <p:nvPr/>
        </p:nvCxnSpPr>
        <p:spPr bwMode="auto">
          <a:xfrm flipV="1">
            <a:off x="5352132" y="9346073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8" name="AutoShape 6">
            <a:extLst>
              <a:ext uri="{FF2B5EF4-FFF2-40B4-BE49-F238E27FC236}">
                <a16:creationId xmlns:a16="http://schemas.microsoft.com/office/drawing/2014/main" id="{393BCF50-9EAD-E347-BB8C-4D43A22518EF}"/>
              </a:ext>
            </a:extLst>
          </p:cNvPr>
          <p:cNvCxnSpPr>
            <a:cxnSpLocks noChangeShapeType="1"/>
            <a:endCxn id="156" idx="3"/>
          </p:cNvCxnSpPr>
          <p:nvPr/>
        </p:nvCxnSpPr>
        <p:spPr bwMode="auto">
          <a:xfrm>
            <a:off x="5352132" y="10495473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9" name="AutoShape 6">
            <a:extLst>
              <a:ext uri="{FF2B5EF4-FFF2-40B4-BE49-F238E27FC236}">
                <a16:creationId xmlns:a16="http://schemas.microsoft.com/office/drawing/2014/main" id="{85736B4C-F279-AE55-48C5-E3801CC248E1}"/>
              </a:ext>
            </a:extLst>
          </p:cNvPr>
          <p:cNvCxnSpPr>
            <a:cxnSpLocks noChangeShapeType="1"/>
            <a:endCxn id="159" idx="2"/>
          </p:cNvCxnSpPr>
          <p:nvPr/>
        </p:nvCxnSpPr>
        <p:spPr bwMode="auto">
          <a:xfrm flipV="1">
            <a:off x="5352133" y="7860938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0" name="AutoShape 6">
            <a:extLst>
              <a:ext uri="{FF2B5EF4-FFF2-40B4-BE49-F238E27FC236}">
                <a16:creationId xmlns:a16="http://schemas.microsoft.com/office/drawing/2014/main" id="{5D4F64AA-7D2C-7046-C85F-59CFBC0D5D8E}"/>
              </a:ext>
            </a:extLst>
          </p:cNvPr>
          <p:cNvCxnSpPr>
            <a:cxnSpLocks noChangeShapeType="1"/>
            <a:endCxn id="154" idx="2"/>
          </p:cNvCxnSpPr>
          <p:nvPr/>
        </p:nvCxnSpPr>
        <p:spPr bwMode="auto">
          <a:xfrm flipV="1">
            <a:off x="5352133" y="9198676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1" name="AutoShape 6">
            <a:extLst>
              <a:ext uri="{FF2B5EF4-FFF2-40B4-BE49-F238E27FC236}">
                <a16:creationId xmlns:a16="http://schemas.microsoft.com/office/drawing/2014/main" id="{5E2F4818-84DE-3EE1-2EFA-4B1D852430C4}"/>
              </a:ext>
            </a:extLst>
          </p:cNvPr>
          <p:cNvCxnSpPr>
            <a:cxnSpLocks noChangeShapeType="1"/>
            <a:endCxn id="156" idx="2"/>
          </p:cNvCxnSpPr>
          <p:nvPr/>
        </p:nvCxnSpPr>
        <p:spPr bwMode="auto">
          <a:xfrm>
            <a:off x="5352133" y="9207849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44D5900-AF01-3791-A34D-58420D617FAD}"/>
                  </a:ext>
                </a:extLst>
              </p:cNvPr>
              <p:cNvSpPr txBox="1"/>
              <p:nvPr/>
            </p:nvSpPr>
            <p:spPr>
              <a:xfrm>
                <a:off x="1795689" y="902840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844D5900-AF01-3791-A34D-58420D617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689" y="9028401"/>
                <a:ext cx="523335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F355A7-7F4C-EE26-7872-833384320939}"/>
                  </a:ext>
                </a:extLst>
              </p:cNvPr>
              <p:cNvSpPr txBox="1"/>
              <p:nvPr/>
            </p:nvSpPr>
            <p:spPr>
              <a:xfrm>
                <a:off x="1792527" y="765531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3CF355A7-7F4C-EE26-7872-833384320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7" y="7655319"/>
                <a:ext cx="52333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455E2BC-5F33-ED4D-B8C9-08E15C579679}"/>
                  </a:ext>
                </a:extLst>
              </p:cNvPr>
              <p:cNvSpPr txBox="1"/>
              <p:nvPr/>
            </p:nvSpPr>
            <p:spPr>
              <a:xfrm>
                <a:off x="1792527" y="1030446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8455E2BC-5F33-ED4D-B8C9-08E15C579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2527" y="10304466"/>
                <a:ext cx="523335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Oval 175">
            <a:extLst>
              <a:ext uri="{FF2B5EF4-FFF2-40B4-BE49-F238E27FC236}">
                <a16:creationId xmlns:a16="http://schemas.microsoft.com/office/drawing/2014/main" id="{7E32F172-7FB3-C7D8-445C-938FB3182DC4}"/>
              </a:ext>
            </a:extLst>
          </p:cNvPr>
          <p:cNvSpPr/>
          <p:nvPr/>
        </p:nvSpPr>
        <p:spPr>
          <a:xfrm>
            <a:off x="3601585" y="76534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>
              <a:solidFill>
                <a:schemeClr val="tx1"/>
              </a:solidFill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A1E5F38C-5A0A-41D8-A04E-751EBBB99159}"/>
              </a:ext>
            </a:extLst>
          </p:cNvPr>
          <p:cNvSpPr/>
          <p:nvPr/>
        </p:nvSpPr>
        <p:spPr>
          <a:xfrm>
            <a:off x="3608092" y="9010061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A91C494-68D2-188B-99E2-083666039114}"/>
              </a:ext>
            </a:extLst>
          </p:cNvPr>
          <p:cNvSpPr/>
          <p:nvPr/>
        </p:nvSpPr>
        <p:spPr>
          <a:xfrm>
            <a:off x="3608091" y="1029768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0" name="AutoShape 6">
            <a:extLst>
              <a:ext uri="{FF2B5EF4-FFF2-40B4-BE49-F238E27FC236}">
                <a16:creationId xmlns:a16="http://schemas.microsoft.com/office/drawing/2014/main" id="{24D68BD4-2BFC-98B9-A720-7FB44A3441AE}"/>
              </a:ext>
            </a:extLst>
          </p:cNvPr>
          <p:cNvCxnSpPr>
            <a:cxnSpLocks noChangeShapeType="1"/>
            <a:stCxn id="200" idx="6"/>
            <a:endCxn id="176" idx="1"/>
          </p:cNvCxnSpPr>
          <p:nvPr/>
        </p:nvCxnSpPr>
        <p:spPr bwMode="auto">
          <a:xfrm flipV="1">
            <a:off x="2694473" y="7714498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1" name="AutoShape 6">
            <a:extLst>
              <a:ext uri="{FF2B5EF4-FFF2-40B4-BE49-F238E27FC236}">
                <a16:creationId xmlns:a16="http://schemas.microsoft.com/office/drawing/2014/main" id="{627680BF-6715-4B16-0CC9-76B6F45EAEC7}"/>
              </a:ext>
            </a:extLst>
          </p:cNvPr>
          <p:cNvCxnSpPr>
            <a:cxnSpLocks noChangeShapeType="1"/>
            <a:stCxn id="200" idx="6"/>
            <a:endCxn id="177" idx="1"/>
          </p:cNvCxnSpPr>
          <p:nvPr/>
        </p:nvCxnSpPr>
        <p:spPr bwMode="auto">
          <a:xfrm>
            <a:off x="2694473" y="7860089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2" name="AutoShape 6">
            <a:extLst>
              <a:ext uri="{FF2B5EF4-FFF2-40B4-BE49-F238E27FC236}">
                <a16:creationId xmlns:a16="http://schemas.microsoft.com/office/drawing/2014/main" id="{63D68806-7880-E382-9EB3-6FC99E8BEA13}"/>
              </a:ext>
            </a:extLst>
          </p:cNvPr>
          <p:cNvCxnSpPr>
            <a:cxnSpLocks noChangeShapeType="1"/>
            <a:stCxn id="200" idx="6"/>
            <a:endCxn id="178" idx="1"/>
          </p:cNvCxnSpPr>
          <p:nvPr/>
        </p:nvCxnSpPr>
        <p:spPr bwMode="auto">
          <a:xfrm>
            <a:off x="2694473" y="7860089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3" name="AutoShape 6">
            <a:extLst>
              <a:ext uri="{FF2B5EF4-FFF2-40B4-BE49-F238E27FC236}">
                <a16:creationId xmlns:a16="http://schemas.microsoft.com/office/drawing/2014/main" id="{89454E80-EF1D-B04D-9243-E22D22FE8127}"/>
              </a:ext>
            </a:extLst>
          </p:cNvPr>
          <p:cNvCxnSpPr>
            <a:cxnSpLocks noChangeShapeType="1"/>
            <a:stCxn id="201" idx="6"/>
            <a:endCxn id="176" idx="2"/>
          </p:cNvCxnSpPr>
          <p:nvPr/>
        </p:nvCxnSpPr>
        <p:spPr bwMode="auto">
          <a:xfrm flipV="1">
            <a:off x="2690564" y="7861896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4" name="AutoShape 6">
            <a:extLst>
              <a:ext uri="{FF2B5EF4-FFF2-40B4-BE49-F238E27FC236}">
                <a16:creationId xmlns:a16="http://schemas.microsoft.com/office/drawing/2014/main" id="{93264953-8417-366F-F654-4345E4E7325D}"/>
              </a:ext>
            </a:extLst>
          </p:cNvPr>
          <p:cNvCxnSpPr>
            <a:cxnSpLocks noChangeShapeType="1"/>
            <a:stCxn id="201" idx="6"/>
            <a:endCxn id="177" idx="2"/>
          </p:cNvCxnSpPr>
          <p:nvPr/>
        </p:nvCxnSpPr>
        <p:spPr bwMode="auto">
          <a:xfrm flipV="1">
            <a:off x="2690564" y="9218513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6" name="AutoShape 6">
            <a:extLst>
              <a:ext uri="{FF2B5EF4-FFF2-40B4-BE49-F238E27FC236}">
                <a16:creationId xmlns:a16="http://schemas.microsoft.com/office/drawing/2014/main" id="{91292E3A-22B8-DD36-65C5-B214C596A06B}"/>
              </a:ext>
            </a:extLst>
          </p:cNvPr>
          <p:cNvCxnSpPr>
            <a:cxnSpLocks noChangeShapeType="1"/>
            <a:stCxn id="201" idx="6"/>
            <a:endCxn id="178" idx="2"/>
          </p:cNvCxnSpPr>
          <p:nvPr/>
        </p:nvCxnSpPr>
        <p:spPr bwMode="auto">
          <a:xfrm>
            <a:off x="2690564" y="9238189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7" name="AutoShape 6">
            <a:extLst>
              <a:ext uri="{FF2B5EF4-FFF2-40B4-BE49-F238E27FC236}">
                <a16:creationId xmlns:a16="http://schemas.microsoft.com/office/drawing/2014/main" id="{B9EBD80B-AFB4-8C91-FEB9-6205C60F0BA0}"/>
              </a:ext>
            </a:extLst>
          </p:cNvPr>
          <p:cNvCxnSpPr>
            <a:cxnSpLocks noChangeShapeType="1"/>
            <a:stCxn id="202" idx="6"/>
            <a:endCxn id="176" idx="3"/>
          </p:cNvCxnSpPr>
          <p:nvPr/>
        </p:nvCxnSpPr>
        <p:spPr bwMode="auto">
          <a:xfrm flipV="1">
            <a:off x="2748809" y="8009293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9" name="AutoShape 6">
            <a:extLst>
              <a:ext uri="{FF2B5EF4-FFF2-40B4-BE49-F238E27FC236}">
                <a16:creationId xmlns:a16="http://schemas.microsoft.com/office/drawing/2014/main" id="{57D99242-DBF5-1BDF-C2BC-43DC4FE2A7C8}"/>
              </a:ext>
            </a:extLst>
          </p:cNvPr>
          <p:cNvCxnSpPr>
            <a:cxnSpLocks noChangeShapeType="1"/>
            <a:stCxn id="202" idx="6"/>
            <a:endCxn id="177" idx="3"/>
          </p:cNvCxnSpPr>
          <p:nvPr/>
        </p:nvCxnSpPr>
        <p:spPr bwMode="auto">
          <a:xfrm flipV="1">
            <a:off x="2748809" y="9365910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0" name="AutoShape 6">
            <a:extLst>
              <a:ext uri="{FF2B5EF4-FFF2-40B4-BE49-F238E27FC236}">
                <a16:creationId xmlns:a16="http://schemas.microsoft.com/office/drawing/2014/main" id="{E3BF2264-94E5-73B9-9DF2-4D19A40E65F6}"/>
              </a:ext>
            </a:extLst>
          </p:cNvPr>
          <p:cNvCxnSpPr>
            <a:cxnSpLocks noChangeShapeType="1"/>
            <a:stCxn id="202" idx="6"/>
            <a:endCxn id="178" idx="3"/>
          </p:cNvCxnSpPr>
          <p:nvPr/>
        </p:nvCxnSpPr>
        <p:spPr bwMode="auto">
          <a:xfrm>
            <a:off x="2748809" y="10510466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37A7A81-9397-F6D3-5EB2-88F640451212}"/>
              </a:ext>
            </a:extLst>
          </p:cNvPr>
          <p:cNvCxnSpPr>
            <a:cxnSpLocks/>
          </p:cNvCxnSpPr>
          <p:nvPr/>
        </p:nvCxnSpPr>
        <p:spPr>
          <a:xfrm flipV="1">
            <a:off x="3816543" y="9579425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62E3D64-C7C8-712E-1023-5C9FAD9C8351}"/>
                  </a:ext>
                </a:extLst>
              </p:cNvPr>
              <p:cNvSpPr txBox="1"/>
              <p:nvPr/>
            </p:nvSpPr>
            <p:spPr>
              <a:xfrm>
                <a:off x="7108035" y="7652486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D62E3D64-C7C8-712E-1023-5C9FAD9C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35" y="7652486"/>
                <a:ext cx="416903" cy="369332"/>
              </a:xfrm>
              <a:prstGeom prst="rect">
                <a:avLst/>
              </a:prstGeom>
              <a:blipFill>
                <a:blip r:embed="rId26"/>
                <a:stretch>
                  <a:fillRect t="-6557" r="-8824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E71CDD3-B726-864F-C41C-04E3A1279D5E}"/>
                  </a:ext>
                </a:extLst>
              </p:cNvPr>
              <p:cNvSpPr txBox="1"/>
              <p:nvPr/>
            </p:nvSpPr>
            <p:spPr>
              <a:xfrm>
                <a:off x="7108036" y="9014009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6E71CDD3-B726-864F-C41C-04E3A1279D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36" y="9014009"/>
                <a:ext cx="416904" cy="369332"/>
              </a:xfrm>
              <a:prstGeom prst="rect">
                <a:avLst/>
              </a:prstGeom>
              <a:blipFill>
                <a:blip r:embed="rId27"/>
                <a:stretch>
                  <a:fillRect t="-6667" r="-8824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532F818-B063-646E-33CC-A66861F22063}"/>
                  </a:ext>
                </a:extLst>
              </p:cNvPr>
              <p:cNvSpPr txBox="1"/>
              <p:nvPr/>
            </p:nvSpPr>
            <p:spPr>
              <a:xfrm>
                <a:off x="7095383" y="10288490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532F818-B063-646E-33CC-A66861F22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383" y="10288490"/>
                <a:ext cx="462295" cy="369332"/>
              </a:xfrm>
              <a:prstGeom prst="rect">
                <a:avLst/>
              </a:prstGeom>
              <a:blipFill>
                <a:blip r:embed="rId28"/>
                <a:stretch>
                  <a:fillRect t="-6667" r="-6579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804D1922-788E-480C-7157-EA615CB7AD33}"/>
              </a:ext>
            </a:extLst>
          </p:cNvPr>
          <p:cNvCxnSpPr>
            <a:cxnSpLocks/>
          </p:cNvCxnSpPr>
          <p:nvPr/>
        </p:nvCxnSpPr>
        <p:spPr>
          <a:xfrm flipV="1">
            <a:off x="6475951" y="9542251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13095E7C-DA10-17F0-B278-D90A1AE09838}"/>
              </a:ext>
            </a:extLst>
          </p:cNvPr>
          <p:cNvCxnSpPr>
            <a:cxnSpLocks/>
          </p:cNvCxnSpPr>
          <p:nvPr/>
        </p:nvCxnSpPr>
        <p:spPr>
          <a:xfrm flipV="1">
            <a:off x="3832170" y="8292684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2401B647-E961-CDC2-E186-E2B88CEB1761}"/>
              </a:ext>
            </a:extLst>
          </p:cNvPr>
          <p:cNvCxnSpPr>
            <a:cxnSpLocks/>
          </p:cNvCxnSpPr>
          <p:nvPr/>
        </p:nvCxnSpPr>
        <p:spPr>
          <a:xfrm flipV="1">
            <a:off x="6491578" y="825551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0">
            <a:extLst>
              <a:ext uri="{FF2B5EF4-FFF2-40B4-BE49-F238E27FC236}">
                <a16:creationId xmlns:a16="http://schemas.microsoft.com/office/drawing/2014/main" id="{6BC8EBB5-CAB6-7E39-59AD-DDB0C03CC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9671" y="7807688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1" name="Oval 10">
            <a:extLst>
              <a:ext uri="{FF2B5EF4-FFF2-40B4-BE49-F238E27FC236}">
                <a16:creationId xmlns:a16="http://schemas.microsoft.com/office/drawing/2014/main" id="{A9D9D115-F627-CAEA-554F-2FF195E0E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5762" y="9185788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2" name="Oval 10">
            <a:extLst>
              <a:ext uri="{FF2B5EF4-FFF2-40B4-BE49-F238E27FC236}">
                <a16:creationId xmlns:a16="http://schemas.microsoft.com/office/drawing/2014/main" id="{17D07BFD-BB9B-1C4A-D81B-0639949FB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007" y="10458065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03" name="AutoShape 6">
            <a:extLst>
              <a:ext uri="{FF2B5EF4-FFF2-40B4-BE49-F238E27FC236}">
                <a16:creationId xmlns:a16="http://schemas.microsoft.com/office/drawing/2014/main" id="{B3498B44-15CD-410E-5534-D0C1E0040E0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11022" y="923549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04" name="AutoShape 6">
            <a:extLst>
              <a:ext uri="{FF2B5EF4-FFF2-40B4-BE49-F238E27FC236}">
                <a16:creationId xmlns:a16="http://schemas.microsoft.com/office/drawing/2014/main" id="{69513E4C-4677-BACA-287C-956EA9A32F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11022" y="78545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05" name="AutoShape 6">
            <a:extLst>
              <a:ext uri="{FF2B5EF4-FFF2-40B4-BE49-F238E27FC236}">
                <a16:creationId xmlns:a16="http://schemas.microsoft.com/office/drawing/2014/main" id="{7F2111A4-02B5-6DEA-8389-6178AA1927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60290" y="1052197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07" name="Oval 206">
            <a:extLst>
              <a:ext uri="{FF2B5EF4-FFF2-40B4-BE49-F238E27FC236}">
                <a16:creationId xmlns:a16="http://schemas.microsoft.com/office/drawing/2014/main" id="{8E08C931-5FDB-7B5B-7B53-94A242B316CE}"/>
              </a:ext>
            </a:extLst>
          </p:cNvPr>
          <p:cNvSpPr/>
          <p:nvPr/>
        </p:nvSpPr>
        <p:spPr>
          <a:xfrm>
            <a:off x="4900320" y="7642780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0" dirty="0">
              <a:solidFill>
                <a:schemeClr val="tx1"/>
              </a:solidFill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47A4D92E-FFBB-C7DE-EBD9-95EB508496DB}"/>
              </a:ext>
            </a:extLst>
          </p:cNvPr>
          <p:cNvSpPr/>
          <p:nvPr/>
        </p:nvSpPr>
        <p:spPr>
          <a:xfrm>
            <a:off x="4906827" y="8999397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B9A822D2-ABF2-8E59-C53A-A23BE7E694C1}"/>
              </a:ext>
            </a:extLst>
          </p:cNvPr>
          <p:cNvSpPr/>
          <p:nvPr/>
        </p:nvSpPr>
        <p:spPr>
          <a:xfrm>
            <a:off x="4906826" y="10287021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E263500C-879B-F371-73E1-5D40D8B0910D}"/>
              </a:ext>
            </a:extLst>
          </p:cNvPr>
          <p:cNvCxnSpPr>
            <a:cxnSpLocks/>
          </p:cNvCxnSpPr>
          <p:nvPr/>
        </p:nvCxnSpPr>
        <p:spPr>
          <a:xfrm flipV="1">
            <a:off x="5062960" y="825551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25DD5B79-30D3-24D5-B767-6660B291646A}"/>
              </a:ext>
            </a:extLst>
          </p:cNvPr>
          <p:cNvCxnSpPr>
            <a:cxnSpLocks/>
          </p:cNvCxnSpPr>
          <p:nvPr/>
        </p:nvCxnSpPr>
        <p:spPr>
          <a:xfrm flipV="1">
            <a:off x="5062960" y="9579425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1C73E0E1-B440-5452-18FB-D3355C415288}"/>
              </a:ext>
            </a:extLst>
          </p:cNvPr>
          <p:cNvCxnSpPr>
            <a:cxnSpLocks noChangeShapeType="1"/>
            <a:stCxn id="176" idx="6"/>
            <a:endCxn id="212" idx="1"/>
          </p:cNvCxnSpPr>
          <p:nvPr/>
        </p:nvCxnSpPr>
        <p:spPr bwMode="auto">
          <a:xfrm>
            <a:off x="4018488" y="7861896"/>
            <a:ext cx="949393" cy="119855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9" name="AutoShape 6">
            <a:extLst>
              <a:ext uri="{FF2B5EF4-FFF2-40B4-BE49-F238E27FC236}">
                <a16:creationId xmlns:a16="http://schemas.microsoft.com/office/drawing/2014/main" id="{10DD3E92-9E1B-C007-7698-50074E6C845A}"/>
              </a:ext>
            </a:extLst>
          </p:cNvPr>
          <p:cNvCxnSpPr>
            <a:cxnSpLocks noChangeShapeType="1"/>
            <a:stCxn id="176" idx="6"/>
            <a:endCxn id="207" idx="1"/>
          </p:cNvCxnSpPr>
          <p:nvPr/>
        </p:nvCxnSpPr>
        <p:spPr bwMode="auto">
          <a:xfrm flipV="1">
            <a:off x="4018488" y="7703834"/>
            <a:ext cx="942886" cy="1580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420363C9-A3A9-782B-084C-93CD49D31046}"/>
              </a:ext>
            </a:extLst>
          </p:cNvPr>
          <p:cNvCxnSpPr>
            <a:cxnSpLocks noChangeShapeType="1"/>
            <a:stCxn id="176" idx="6"/>
            <a:endCxn id="213" idx="1"/>
          </p:cNvCxnSpPr>
          <p:nvPr/>
        </p:nvCxnSpPr>
        <p:spPr bwMode="auto">
          <a:xfrm>
            <a:off x="4018488" y="7861896"/>
            <a:ext cx="949392" cy="248617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3" name="AutoShape 6">
            <a:extLst>
              <a:ext uri="{FF2B5EF4-FFF2-40B4-BE49-F238E27FC236}">
                <a16:creationId xmlns:a16="http://schemas.microsoft.com/office/drawing/2014/main" id="{4A73363C-BC1B-96C8-195B-B56AA3E34124}"/>
              </a:ext>
            </a:extLst>
          </p:cNvPr>
          <p:cNvCxnSpPr>
            <a:cxnSpLocks noChangeShapeType="1"/>
            <a:stCxn id="177" idx="6"/>
            <a:endCxn id="207" idx="2"/>
          </p:cNvCxnSpPr>
          <p:nvPr/>
        </p:nvCxnSpPr>
        <p:spPr bwMode="auto">
          <a:xfrm flipV="1">
            <a:off x="4024995" y="7851232"/>
            <a:ext cx="875325" cy="136728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1C5303BF-B2E1-B760-BD63-3DCD94B62C66}"/>
              </a:ext>
            </a:extLst>
          </p:cNvPr>
          <p:cNvCxnSpPr>
            <a:cxnSpLocks noChangeShapeType="1"/>
            <a:stCxn id="177" idx="6"/>
            <a:endCxn id="212" idx="2"/>
          </p:cNvCxnSpPr>
          <p:nvPr/>
        </p:nvCxnSpPr>
        <p:spPr bwMode="auto">
          <a:xfrm flipV="1">
            <a:off x="4024995" y="9207849"/>
            <a:ext cx="881832" cy="10664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5" name="AutoShape 6">
            <a:extLst>
              <a:ext uri="{FF2B5EF4-FFF2-40B4-BE49-F238E27FC236}">
                <a16:creationId xmlns:a16="http://schemas.microsoft.com/office/drawing/2014/main" id="{30D0AF91-2EC4-0CFC-8A98-1F22760AD9EE}"/>
              </a:ext>
            </a:extLst>
          </p:cNvPr>
          <p:cNvCxnSpPr>
            <a:cxnSpLocks noChangeShapeType="1"/>
            <a:stCxn id="178" idx="6"/>
            <a:endCxn id="212" idx="3"/>
          </p:cNvCxnSpPr>
          <p:nvPr/>
        </p:nvCxnSpPr>
        <p:spPr bwMode="auto">
          <a:xfrm flipV="1">
            <a:off x="4024994" y="9355246"/>
            <a:ext cx="942887" cy="11508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0EBFF242-C44F-A448-A278-F0FFA697E02C}"/>
              </a:ext>
            </a:extLst>
          </p:cNvPr>
          <p:cNvCxnSpPr>
            <a:cxnSpLocks noChangeShapeType="1"/>
            <a:stCxn id="177" idx="6"/>
            <a:endCxn id="213" idx="2"/>
          </p:cNvCxnSpPr>
          <p:nvPr/>
        </p:nvCxnSpPr>
        <p:spPr bwMode="auto">
          <a:xfrm>
            <a:off x="4024995" y="9218513"/>
            <a:ext cx="881831" cy="12769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8" name="AutoShape 6">
            <a:extLst>
              <a:ext uri="{FF2B5EF4-FFF2-40B4-BE49-F238E27FC236}">
                <a16:creationId xmlns:a16="http://schemas.microsoft.com/office/drawing/2014/main" id="{32F7EBFD-E2D3-DAA4-46D0-383438E9C831}"/>
              </a:ext>
            </a:extLst>
          </p:cNvPr>
          <p:cNvCxnSpPr>
            <a:cxnSpLocks noChangeShapeType="1"/>
            <a:stCxn id="178" idx="6"/>
            <a:endCxn id="213" idx="3"/>
          </p:cNvCxnSpPr>
          <p:nvPr/>
        </p:nvCxnSpPr>
        <p:spPr bwMode="auto">
          <a:xfrm>
            <a:off x="4024994" y="10506137"/>
            <a:ext cx="942886" cy="13673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9" name="AutoShape 6">
            <a:extLst>
              <a:ext uri="{FF2B5EF4-FFF2-40B4-BE49-F238E27FC236}">
                <a16:creationId xmlns:a16="http://schemas.microsoft.com/office/drawing/2014/main" id="{4C8860E1-A449-8B6E-0BF6-81B9F6085076}"/>
              </a:ext>
            </a:extLst>
          </p:cNvPr>
          <p:cNvCxnSpPr>
            <a:cxnSpLocks noChangeShapeType="1"/>
            <a:stCxn id="178" idx="6"/>
            <a:endCxn id="207" idx="3"/>
          </p:cNvCxnSpPr>
          <p:nvPr/>
        </p:nvCxnSpPr>
        <p:spPr bwMode="auto">
          <a:xfrm flipV="1">
            <a:off x="4024994" y="7998629"/>
            <a:ext cx="936380" cy="250750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1" name="AutoShape 6">
            <a:extLst>
              <a:ext uri="{FF2B5EF4-FFF2-40B4-BE49-F238E27FC236}">
                <a16:creationId xmlns:a16="http://schemas.microsoft.com/office/drawing/2014/main" id="{F9A68FA0-730E-19BE-E52C-DE5BB7D83711}"/>
              </a:ext>
            </a:extLst>
          </p:cNvPr>
          <p:cNvCxnSpPr>
            <a:cxnSpLocks noChangeShapeType="1"/>
            <a:stCxn id="258" idx="6"/>
            <a:endCxn id="238" idx="1"/>
          </p:cNvCxnSpPr>
          <p:nvPr/>
        </p:nvCxnSpPr>
        <p:spPr bwMode="auto">
          <a:xfrm flipV="1">
            <a:off x="10108201" y="7712974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2" name="Oval 231">
            <a:extLst>
              <a:ext uri="{FF2B5EF4-FFF2-40B4-BE49-F238E27FC236}">
                <a16:creationId xmlns:a16="http://schemas.microsoft.com/office/drawing/2014/main" id="{F86A5B76-581C-2F0C-024A-D6A5E149E82C}"/>
              </a:ext>
            </a:extLst>
          </p:cNvPr>
          <p:cNvSpPr/>
          <p:nvPr/>
        </p:nvSpPr>
        <p:spPr>
          <a:xfrm>
            <a:off x="11050449" y="8989658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4" name="AutoShape 6">
            <a:extLst>
              <a:ext uri="{FF2B5EF4-FFF2-40B4-BE49-F238E27FC236}">
                <a16:creationId xmlns:a16="http://schemas.microsoft.com/office/drawing/2014/main" id="{6B084193-F98E-78B8-C743-A89D19F8CE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90706" y="919810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3127EB28-C8EE-0B95-0030-558440C88DD0}"/>
              </a:ext>
            </a:extLst>
          </p:cNvPr>
          <p:cNvSpPr/>
          <p:nvPr/>
        </p:nvSpPr>
        <p:spPr>
          <a:xfrm>
            <a:off x="11045703" y="10225401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7" name="AutoShape 6">
            <a:extLst>
              <a:ext uri="{FF2B5EF4-FFF2-40B4-BE49-F238E27FC236}">
                <a16:creationId xmlns:a16="http://schemas.microsoft.com/office/drawing/2014/main" id="{78758473-2D42-39D4-E25B-941F474224E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90705" y="1046383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8" name="Oval 237">
            <a:extLst>
              <a:ext uri="{FF2B5EF4-FFF2-40B4-BE49-F238E27FC236}">
                <a16:creationId xmlns:a16="http://schemas.microsoft.com/office/drawing/2014/main" id="{B2CAB976-7281-0980-388B-5C6A4F0854BB}"/>
              </a:ext>
            </a:extLst>
          </p:cNvPr>
          <p:cNvSpPr/>
          <p:nvPr/>
        </p:nvSpPr>
        <p:spPr>
          <a:xfrm>
            <a:off x="11050447" y="7651920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A5C845BC-3BB9-0D82-0E6B-92108806414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490705" y="786037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0" name="AutoShape 6">
            <a:extLst>
              <a:ext uri="{FF2B5EF4-FFF2-40B4-BE49-F238E27FC236}">
                <a16:creationId xmlns:a16="http://schemas.microsoft.com/office/drawing/2014/main" id="{2583F2B5-A460-BD1E-6B1E-226E6FAED266}"/>
              </a:ext>
            </a:extLst>
          </p:cNvPr>
          <p:cNvCxnSpPr>
            <a:cxnSpLocks noChangeShapeType="1"/>
            <a:stCxn id="258" idx="6"/>
            <a:endCxn id="232" idx="1"/>
          </p:cNvCxnSpPr>
          <p:nvPr/>
        </p:nvCxnSpPr>
        <p:spPr bwMode="auto">
          <a:xfrm>
            <a:off x="10108201" y="7850666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1" name="AutoShape 6">
            <a:extLst>
              <a:ext uri="{FF2B5EF4-FFF2-40B4-BE49-F238E27FC236}">
                <a16:creationId xmlns:a16="http://schemas.microsoft.com/office/drawing/2014/main" id="{333A8E56-BADF-33FD-8964-7B1801A06027}"/>
              </a:ext>
            </a:extLst>
          </p:cNvPr>
          <p:cNvCxnSpPr>
            <a:cxnSpLocks noChangeShapeType="1"/>
            <a:stCxn id="258" idx="6"/>
            <a:endCxn id="235" idx="1"/>
          </p:cNvCxnSpPr>
          <p:nvPr/>
        </p:nvCxnSpPr>
        <p:spPr bwMode="auto">
          <a:xfrm>
            <a:off x="10108201" y="7850666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5" name="AutoShape 6">
            <a:extLst>
              <a:ext uri="{FF2B5EF4-FFF2-40B4-BE49-F238E27FC236}">
                <a16:creationId xmlns:a16="http://schemas.microsoft.com/office/drawing/2014/main" id="{C2EB68D0-30C5-9B45-D3AD-06D493710C8A}"/>
              </a:ext>
            </a:extLst>
          </p:cNvPr>
          <p:cNvCxnSpPr>
            <a:cxnSpLocks noChangeShapeType="1"/>
            <a:stCxn id="260" idx="6"/>
            <a:endCxn id="238" idx="3"/>
          </p:cNvCxnSpPr>
          <p:nvPr/>
        </p:nvCxnSpPr>
        <p:spPr bwMode="auto">
          <a:xfrm flipV="1">
            <a:off x="10114707" y="8007769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6" name="AutoShape 6">
            <a:extLst>
              <a:ext uri="{FF2B5EF4-FFF2-40B4-BE49-F238E27FC236}">
                <a16:creationId xmlns:a16="http://schemas.microsoft.com/office/drawing/2014/main" id="{07A5FEA6-7525-81A3-9D04-704C07BA0B73}"/>
              </a:ext>
            </a:extLst>
          </p:cNvPr>
          <p:cNvCxnSpPr>
            <a:cxnSpLocks noChangeShapeType="1"/>
            <a:stCxn id="260" idx="6"/>
            <a:endCxn id="232" idx="3"/>
          </p:cNvCxnSpPr>
          <p:nvPr/>
        </p:nvCxnSpPr>
        <p:spPr bwMode="auto">
          <a:xfrm flipV="1">
            <a:off x="10114707" y="9345507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1" name="AutoShape 6">
            <a:extLst>
              <a:ext uri="{FF2B5EF4-FFF2-40B4-BE49-F238E27FC236}">
                <a16:creationId xmlns:a16="http://schemas.microsoft.com/office/drawing/2014/main" id="{49B8F401-14DB-F989-8036-158747A90726}"/>
              </a:ext>
            </a:extLst>
          </p:cNvPr>
          <p:cNvCxnSpPr>
            <a:cxnSpLocks noChangeShapeType="1"/>
            <a:stCxn id="260" idx="6"/>
            <a:endCxn id="235" idx="3"/>
          </p:cNvCxnSpPr>
          <p:nvPr/>
        </p:nvCxnSpPr>
        <p:spPr bwMode="auto">
          <a:xfrm>
            <a:off x="10114707" y="10494907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1494E1B4-94D1-D970-392F-90DB7920DB11}"/>
              </a:ext>
            </a:extLst>
          </p:cNvPr>
          <p:cNvCxnSpPr>
            <a:cxnSpLocks noChangeShapeType="1"/>
            <a:stCxn id="259" idx="6"/>
            <a:endCxn id="238" idx="2"/>
          </p:cNvCxnSpPr>
          <p:nvPr/>
        </p:nvCxnSpPr>
        <p:spPr bwMode="auto">
          <a:xfrm flipV="1">
            <a:off x="10114708" y="7860372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3" name="AutoShape 6">
            <a:extLst>
              <a:ext uri="{FF2B5EF4-FFF2-40B4-BE49-F238E27FC236}">
                <a16:creationId xmlns:a16="http://schemas.microsoft.com/office/drawing/2014/main" id="{A0D85B71-E807-984B-2981-A33C683DE7AA}"/>
              </a:ext>
            </a:extLst>
          </p:cNvPr>
          <p:cNvCxnSpPr>
            <a:cxnSpLocks noChangeShapeType="1"/>
            <a:stCxn id="259" idx="6"/>
            <a:endCxn id="232" idx="2"/>
          </p:cNvCxnSpPr>
          <p:nvPr/>
        </p:nvCxnSpPr>
        <p:spPr bwMode="auto">
          <a:xfrm flipV="1">
            <a:off x="10114708" y="9198110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4" name="AutoShape 6">
            <a:extLst>
              <a:ext uri="{FF2B5EF4-FFF2-40B4-BE49-F238E27FC236}">
                <a16:creationId xmlns:a16="http://schemas.microsoft.com/office/drawing/2014/main" id="{60447B63-F366-3E49-A790-76255E2AB5E9}"/>
              </a:ext>
            </a:extLst>
          </p:cNvPr>
          <p:cNvCxnSpPr>
            <a:cxnSpLocks noChangeShapeType="1"/>
            <a:stCxn id="259" idx="6"/>
            <a:endCxn id="235" idx="2"/>
          </p:cNvCxnSpPr>
          <p:nvPr/>
        </p:nvCxnSpPr>
        <p:spPr bwMode="auto">
          <a:xfrm>
            <a:off x="10114708" y="9207283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1817F4-9EDA-9ECD-971A-3B48F771DFED}"/>
                  </a:ext>
                </a:extLst>
              </p:cNvPr>
              <p:cNvSpPr txBox="1"/>
              <p:nvPr/>
            </p:nvSpPr>
            <p:spPr>
              <a:xfrm>
                <a:off x="7885402" y="90171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55" name="TextBox 254">
                <a:extLst>
                  <a:ext uri="{FF2B5EF4-FFF2-40B4-BE49-F238E27FC236}">
                    <a16:creationId xmlns:a16="http://schemas.microsoft.com/office/drawing/2014/main" id="{841817F4-9EDA-9ECD-971A-3B48F771D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402" y="9017171"/>
                <a:ext cx="52333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5CD83EA-5CDC-F7D6-73FF-60B04765CC78}"/>
                  </a:ext>
                </a:extLst>
              </p:cNvPr>
              <p:cNvSpPr txBox="1"/>
              <p:nvPr/>
            </p:nvSpPr>
            <p:spPr>
              <a:xfrm>
                <a:off x="7882240" y="764408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35CD83EA-5CDC-F7D6-73FF-60B04765C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240" y="7644089"/>
                <a:ext cx="523335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D6C2435D-C0B7-E973-F1F2-378CAB39B1D0}"/>
                  </a:ext>
                </a:extLst>
              </p:cNvPr>
              <p:cNvSpPr txBox="1"/>
              <p:nvPr/>
            </p:nvSpPr>
            <p:spPr>
              <a:xfrm>
                <a:off x="7882240" y="1029323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D6C2435D-C0B7-E973-F1F2-378CAB39B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240" y="10293236"/>
                <a:ext cx="523335" cy="369332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" name="Oval 257">
            <a:extLst>
              <a:ext uri="{FF2B5EF4-FFF2-40B4-BE49-F238E27FC236}">
                <a16:creationId xmlns:a16="http://schemas.microsoft.com/office/drawing/2014/main" id="{A42AB43E-198A-06BD-0160-BDDABEDEE73F}"/>
              </a:ext>
            </a:extLst>
          </p:cNvPr>
          <p:cNvSpPr/>
          <p:nvPr/>
        </p:nvSpPr>
        <p:spPr>
          <a:xfrm>
            <a:off x="9691298" y="764221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0" dirty="0">
              <a:solidFill>
                <a:schemeClr val="tx1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72B8B3FD-A08A-41EB-D14A-B01B4BCD8CA7}"/>
              </a:ext>
            </a:extLst>
          </p:cNvPr>
          <p:cNvSpPr/>
          <p:nvPr/>
        </p:nvSpPr>
        <p:spPr>
          <a:xfrm>
            <a:off x="9697805" y="8998831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B2B6154-F9C7-573E-ACBA-0DCFB0FFB02C}"/>
              </a:ext>
            </a:extLst>
          </p:cNvPr>
          <p:cNvSpPr/>
          <p:nvPr/>
        </p:nvSpPr>
        <p:spPr>
          <a:xfrm>
            <a:off x="9697804" y="102864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8C6FAE82-91D1-89A8-A5F1-0F95BFB516D2}"/>
              </a:ext>
            </a:extLst>
          </p:cNvPr>
          <p:cNvCxnSpPr>
            <a:cxnSpLocks noChangeShapeType="1"/>
            <a:stCxn id="278" idx="6"/>
            <a:endCxn id="258" idx="1"/>
          </p:cNvCxnSpPr>
          <p:nvPr/>
        </p:nvCxnSpPr>
        <p:spPr bwMode="auto">
          <a:xfrm flipV="1">
            <a:off x="8784186" y="7703268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2" name="AutoShape 6">
            <a:extLst>
              <a:ext uri="{FF2B5EF4-FFF2-40B4-BE49-F238E27FC236}">
                <a16:creationId xmlns:a16="http://schemas.microsoft.com/office/drawing/2014/main" id="{F64BF353-A033-137C-7675-8C5EBA5FAEF5}"/>
              </a:ext>
            </a:extLst>
          </p:cNvPr>
          <p:cNvCxnSpPr>
            <a:cxnSpLocks noChangeShapeType="1"/>
            <a:stCxn id="278" idx="6"/>
            <a:endCxn id="259" idx="1"/>
          </p:cNvCxnSpPr>
          <p:nvPr/>
        </p:nvCxnSpPr>
        <p:spPr bwMode="auto">
          <a:xfrm>
            <a:off x="8784186" y="7848859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3" name="AutoShape 6">
            <a:extLst>
              <a:ext uri="{FF2B5EF4-FFF2-40B4-BE49-F238E27FC236}">
                <a16:creationId xmlns:a16="http://schemas.microsoft.com/office/drawing/2014/main" id="{1A52298E-4674-F5FC-1252-C0FC8CB75677}"/>
              </a:ext>
            </a:extLst>
          </p:cNvPr>
          <p:cNvCxnSpPr>
            <a:cxnSpLocks noChangeShapeType="1"/>
            <a:stCxn id="278" idx="6"/>
            <a:endCxn id="260" idx="1"/>
          </p:cNvCxnSpPr>
          <p:nvPr/>
        </p:nvCxnSpPr>
        <p:spPr bwMode="auto">
          <a:xfrm>
            <a:off x="8784186" y="7848859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7388838B-6B78-8658-88DA-2701606FB7AE}"/>
              </a:ext>
            </a:extLst>
          </p:cNvPr>
          <p:cNvCxnSpPr>
            <a:cxnSpLocks noChangeShapeType="1"/>
            <a:stCxn id="279" idx="6"/>
            <a:endCxn id="258" idx="2"/>
          </p:cNvCxnSpPr>
          <p:nvPr/>
        </p:nvCxnSpPr>
        <p:spPr bwMode="auto">
          <a:xfrm flipV="1">
            <a:off x="8780277" y="7850666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5" name="AutoShape 6">
            <a:extLst>
              <a:ext uri="{FF2B5EF4-FFF2-40B4-BE49-F238E27FC236}">
                <a16:creationId xmlns:a16="http://schemas.microsoft.com/office/drawing/2014/main" id="{D5210287-C8DA-8E21-2F1B-9530DF7ADB65}"/>
              </a:ext>
            </a:extLst>
          </p:cNvPr>
          <p:cNvCxnSpPr>
            <a:cxnSpLocks noChangeShapeType="1"/>
            <a:stCxn id="279" idx="6"/>
            <a:endCxn id="259" idx="2"/>
          </p:cNvCxnSpPr>
          <p:nvPr/>
        </p:nvCxnSpPr>
        <p:spPr bwMode="auto">
          <a:xfrm flipV="1">
            <a:off x="8780277" y="9207283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6" name="AutoShape 6">
            <a:extLst>
              <a:ext uri="{FF2B5EF4-FFF2-40B4-BE49-F238E27FC236}">
                <a16:creationId xmlns:a16="http://schemas.microsoft.com/office/drawing/2014/main" id="{68C9FC92-8B4E-44DF-0C45-30AF76FAD6FD}"/>
              </a:ext>
            </a:extLst>
          </p:cNvPr>
          <p:cNvCxnSpPr>
            <a:cxnSpLocks noChangeShapeType="1"/>
            <a:stCxn id="279" idx="6"/>
            <a:endCxn id="260" idx="2"/>
          </p:cNvCxnSpPr>
          <p:nvPr/>
        </p:nvCxnSpPr>
        <p:spPr bwMode="auto">
          <a:xfrm>
            <a:off x="8780277" y="9226959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75EF57BB-9186-ED6F-2BDE-CF6F98D56C44}"/>
              </a:ext>
            </a:extLst>
          </p:cNvPr>
          <p:cNvCxnSpPr>
            <a:cxnSpLocks noChangeShapeType="1"/>
            <a:stCxn id="280" idx="6"/>
            <a:endCxn id="258" idx="3"/>
          </p:cNvCxnSpPr>
          <p:nvPr/>
        </p:nvCxnSpPr>
        <p:spPr bwMode="auto">
          <a:xfrm flipV="1">
            <a:off x="8838522" y="7998063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8" name="AutoShape 6">
            <a:extLst>
              <a:ext uri="{FF2B5EF4-FFF2-40B4-BE49-F238E27FC236}">
                <a16:creationId xmlns:a16="http://schemas.microsoft.com/office/drawing/2014/main" id="{576FF37C-578F-4582-0E13-B2F87B76BA4F}"/>
              </a:ext>
            </a:extLst>
          </p:cNvPr>
          <p:cNvCxnSpPr>
            <a:cxnSpLocks noChangeShapeType="1"/>
            <a:stCxn id="280" idx="6"/>
            <a:endCxn id="259" idx="3"/>
          </p:cNvCxnSpPr>
          <p:nvPr/>
        </p:nvCxnSpPr>
        <p:spPr bwMode="auto">
          <a:xfrm flipV="1">
            <a:off x="8838522" y="9354680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9" name="AutoShape 6">
            <a:extLst>
              <a:ext uri="{FF2B5EF4-FFF2-40B4-BE49-F238E27FC236}">
                <a16:creationId xmlns:a16="http://schemas.microsoft.com/office/drawing/2014/main" id="{D56644CD-F810-9E7C-8F45-166B1F7C23C2}"/>
              </a:ext>
            </a:extLst>
          </p:cNvPr>
          <p:cNvCxnSpPr>
            <a:cxnSpLocks noChangeShapeType="1"/>
            <a:stCxn id="280" idx="6"/>
            <a:endCxn id="260" idx="3"/>
          </p:cNvCxnSpPr>
          <p:nvPr/>
        </p:nvCxnSpPr>
        <p:spPr bwMode="auto">
          <a:xfrm>
            <a:off x="8838522" y="10499236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F700E969-0D86-2D87-A2DA-70A654D6021F}"/>
              </a:ext>
            </a:extLst>
          </p:cNvPr>
          <p:cNvCxnSpPr>
            <a:cxnSpLocks/>
          </p:cNvCxnSpPr>
          <p:nvPr/>
        </p:nvCxnSpPr>
        <p:spPr>
          <a:xfrm flipV="1">
            <a:off x="9906256" y="9568195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93E98B4-C238-F3AB-A6F2-817388175043}"/>
                  </a:ext>
                </a:extLst>
              </p:cNvPr>
              <p:cNvSpPr txBox="1"/>
              <p:nvPr/>
            </p:nvSpPr>
            <p:spPr>
              <a:xfrm>
                <a:off x="11870610" y="7651920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1" name="TextBox 270">
                <a:extLst>
                  <a:ext uri="{FF2B5EF4-FFF2-40B4-BE49-F238E27FC236}">
                    <a16:creationId xmlns:a16="http://schemas.microsoft.com/office/drawing/2014/main" id="{193E98B4-C238-F3AB-A6F2-817388175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610" y="7651920"/>
                <a:ext cx="416903" cy="369332"/>
              </a:xfrm>
              <a:prstGeom prst="rect">
                <a:avLst/>
              </a:prstGeom>
              <a:blipFill>
                <a:blip r:embed="rId38"/>
                <a:stretch>
                  <a:fillRect t="-6557" r="-7246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3F485945-174F-B5EA-3679-7CEB2FA0190B}"/>
                  </a:ext>
                </a:extLst>
              </p:cNvPr>
              <p:cNvSpPr txBox="1"/>
              <p:nvPr/>
            </p:nvSpPr>
            <p:spPr>
              <a:xfrm>
                <a:off x="11870611" y="9013443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3F485945-174F-B5EA-3679-7CEB2FA019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0611" y="9013443"/>
                <a:ext cx="416904" cy="369332"/>
              </a:xfrm>
              <a:prstGeom prst="rect">
                <a:avLst/>
              </a:prstGeom>
              <a:blipFill>
                <a:blip r:embed="rId39"/>
                <a:stretch>
                  <a:fillRect t="-6667" r="-7246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35F1C6AD-7DD4-2BC3-19A1-AD57F1E02D0D}"/>
                  </a:ext>
                </a:extLst>
              </p:cNvPr>
              <p:cNvSpPr txBox="1"/>
              <p:nvPr/>
            </p:nvSpPr>
            <p:spPr>
              <a:xfrm>
                <a:off x="11857958" y="10287924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35F1C6AD-7DD4-2BC3-19A1-AD57F1E02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57958" y="10287924"/>
                <a:ext cx="462295" cy="369332"/>
              </a:xfrm>
              <a:prstGeom prst="rect">
                <a:avLst/>
              </a:prstGeom>
              <a:blipFill>
                <a:blip r:embed="rId40"/>
                <a:stretch>
                  <a:fillRect t="-6667" r="-7895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FF169893-07C5-6ABF-3601-EEEE311E4631}"/>
              </a:ext>
            </a:extLst>
          </p:cNvPr>
          <p:cNvCxnSpPr>
            <a:cxnSpLocks/>
          </p:cNvCxnSpPr>
          <p:nvPr/>
        </p:nvCxnSpPr>
        <p:spPr>
          <a:xfrm flipV="1">
            <a:off x="11238526" y="9541685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15C49EDB-4679-F0C8-9AE9-84E5326B59B0}"/>
              </a:ext>
            </a:extLst>
          </p:cNvPr>
          <p:cNvCxnSpPr>
            <a:cxnSpLocks/>
          </p:cNvCxnSpPr>
          <p:nvPr/>
        </p:nvCxnSpPr>
        <p:spPr>
          <a:xfrm flipV="1">
            <a:off x="9921883" y="8281454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Arrow Connector 275">
            <a:extLst>
              <a:ext uri="{FF2B5EF4-FFF2-40B4-BE49-F238E27FC236}">
                <a16:creationId xmlns:a16="http://schemas.microsoft.com/office/drawing/2014/main" id="{0E9DCE17-D184-FCD4-E60C-67CFC9A2069B}"/>
              </a:ext>
            </a:extLst>
          </p:cNvPr>
          <p:cNvCxnSpPr>
            <a:cxnSpLocks/>
          </p:cNvCxnSpPr>
          <p:nvPr/>
        </p:nvCxnSpPr>
        <p:spPr>
          <a:xfrm flipV="1">
            <a:off x="11254153" y="8254944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Curved Connector 607">
            <a:extLst>
              <a:ext uri="{FF2B5EF4-FFF2-40B4-BE49-F238E27FC236}">
                <a16:creationId xmlns:a16="http://schemas.microsoft.com/office/drawing/2014/main" id="{92E1200E-5B0B-594F-52C8-482C7F7DC907}"/>
              </a:ext>
            </a:extLst>
          </p:cNvPr>
          <p:cNvCxnSpPr>
            <a:cxnSpLocks/>
            <a:endCxn id="278" idx="2"/>
          </p:cNvCxnSpPr>
          <p:nvPr/>
        </p:nvCxnSpPr>
        <p:spPr>
          <a:xfrm rot="10800000" flipV="1">
            <a:off x="8679384" y="7848609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Oval 10">
            <a:extLst>
              <a:ext uri="{FF2B5EF4-FFF2-40B4-BE49-F238E27FC236}">
                <a16:creationId xmlns:a16="http://schemas.microsoft.com/office/drawing/2014/main" id="{5DEF8AA3-D870-9E4E-93F3-CF266F271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9384" y="7796458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79" name="Oval 10">
            <a:extLst>
              <a:ext uri="{FF2B5EF4-FFF2-40B4-BE49-F238E27FC236}">
                <a16:creationId xmlns:a16="http://schemas.microsoft.com/office/drawing/2014/main" id="{06594FC2-AC49-905F-2148-41B760BA6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5475" y="9174558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80" name="Oval 10">
            <a:extLst>
              <a:ext uri="{FF2B5EF4-FFF2-40B4-BE49-F238E27FC236}">
                <a16:creationId xmlns:a16="http://schemas.microsoft.com/office/drawing/2014/main" id="{F510277B-AC92-B5B6-F432-2A469D508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3720" y="10446835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81" name="AutoShape 6">
            <a:extLst>
              <a:ext uri="{FF2B5EF4-FFF2-40B4-BE49-F238E27FC236}">
                <a16:creationId xmlns:a16="http://schemas.microsoft.com/office/drawing/2014/main" id="{94F9628C-7B18-3A92-ABC3-8864673BC7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0735" y="922426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2" name="AutoShape 6">
            <a:extLst>
              <a:ext uri="{FF2B5EF4-FFF2-40B4-BE49-F238E27FC236}">
                <a16:creationId xmlns:a16="http://schemas.microsoft.com/office/drawing/2014/main" id="{ED12CF23-4649-3136-6EDF-66EC2BC5F58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00735" y="78433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3" name="AutoShape 6">
            <a:extLst>
              <a:ext uri="{FF2B5EF4-FFF2-40B4-BE49-F238E27FC236}">
                <a16:creationId xmlns:a16="http://schemas.microsoft.com/office/drawing/2014/main" id="{BBFF8C10-A271-574A-2F02-4D8A781246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50003" y="105107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4" name="Curved Connector 614">
            <a:extLst>
              <a:ext uri="{FF2B5EF4-FFF2-40B4-BE49-F238E27FC236}">
                <a16:creationId xmlns:a16="http://schemas.microsoft.com/office/drawing/2014/main" id="{26C95FB8-0B79-8E70-0137-6B41A70EBD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8638635" y="9203542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Curved Connector 615">
            <a:extLst>
              <a:ext uri="{FF2B5EF4-FFF2-40B4-BE49-F238E27FC236}">
                <a16:creationId xmlns:a16="http://schemas.microsoft.com/office/drawing/2014/main" id="{F13A899C-E4EB-4ABA-11C1-979AC636D6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8702541" y="10472228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A57ACE-AD76-ECB0-6C40-59B400464CBA}"/>
                  </a:ext>
                </a:extLst>
              </p:cNvPr>
              <p:cNvSpPr txBox="1"/>
              <p:nvPr/>
            </p:nvSpPr>
            <p:spPr>
              <a:xfrm>
                <a:off x="9604304" y="7674481"/>
                <a:ext cx="6039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A57ACE-AD76-ECB0-6C40-59B400464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304" y="7674481"/>
                <a:ext cx="603902" cy="338554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6867A4-8D4B-D6C8-D57B-E96EA02E00C3}"/>
                  </a:ext>
                </a:extLst>
              </p:cNvPr>
              <p:cNvSpPr txBox="1"/>
              <p:nvPr/>
            </p:nvSpPr>
            <p:spPr>
              <a:xfrm>
                <a:off x="4806820" y="7679490"/>
                <a:ext cx="603902" cy="341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6867A4-8D4B-D6C8-D57B-E96EA02E0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820" y="7679490"/>
                <a:ext cx="603902" cy="341568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7373FA-3D88-173B-0873-9CE69B55ADB9}"/>
                  </a:ext>
                </a:extLst>
              </p:cNvPr>
              <p:cNvSpPr txBox="1"/>
              <p:nvPr/>
            </p:nvSpPr>
            <p:spPr>
              <a:xfrm>
                <a:off x="3514908" y="9036463"/>
                <a:ext cx="603902" cy="3792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7373FA-3D88-173B-0873-9CE69B55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908" y="9036463"/>
                <a:ext cx="603902" cy="379271"/>
              </a:xfrm>
              <a:prstGeom prst="rect">
                <a:avLst/>
              </a:prstGeom>
              <a:blipFill>
                <a:blip r:embed="rId4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A4026D-A945-73DF-0E28-8228125A7A37}"/>
                  </a:ext>
                </a:extLst>
              </p:cNvPr>
              <p:cNvSpPr txBox="1"/>
              <p:nvPr/>
            </p:nvSpPr>
            <p:spPr>
              <a:xfrm>
                <a:off x="3508084" y="10333578"/>
                <a:ext cx="603902" cy="3415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2A4026D-A945-73DF-0E28-8228125A7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084" y="10333578"/>
                <a:ext cx="603902" cy="341504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305A9-6908-E3B4-66A6-6E36D34FDD04}"/>
                  </a:ext>
                </a:extLst>
              </p:cNvPr>
              <p:cNvSpPr txBox="1"/>
              <p:nvPr/>
            </p:nvSpPr>
            <p:spPr>
              <a:xfrm>
                <a:off x="4821349" y="10323833"/>
                <a:ext cx="603902" cy="342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E5305A9-6908-E3B4-66A6-6E36D34FD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49" y="10323833"/>
                <a:ext cx="603902" cy="342145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F1B055-DCD9-E3BE-5807-2C381BAD1D5C}"/>
                  </a:ext>
                </a:extLst>
              </p:cNvPr>
              <p:cNvSpPr txBox="1"/>
              <p:nvPr/>
            </p:nvSpPr>
            <p:spPr>
              <a:xfrm>
                <a:off x="4813326" y="9028270"/>
                <a:ext cx="603902" cy="379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F1B055-DCD9-E3BE-5807-2C381BAD1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326" y="9028270"/>
                <a:ext cx="603902" cy="379912"/>
              </a:xfrm>
              <a:prstGeom prst="rect">
                <a:avLst/>
              </a:prstGeom>
              <a:blipFill>
                <a:blip r:embed="rId46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3053EA-583F-1B67-6BC8-15D6501F4F0C}"/>
                  </a:ext>
                </a:extLst>
              </p:cNvPr>
              <p:cNvSpPr txBox="1"/>
              <p:nvPr/>
            </p:nvSpPr>
            <p:spPr>
              <a:xfrm>
                <a:off x="3496933" y="7679810"/>
                <a:ext cx="603902" cy="340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3053EA-583F-1B67-6BC8-15D6501F4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933" y="7679810"/>
                <a:ext cx="603902" cy="340927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124649-4A91-9A29-AAB2-56DC40BC1EDE}"/>
                  </a:ext>
                </a:extLst>
              </p:cNvPr>
              <p:cNvSpPr txBox="1"/>
              <p:nvPr/>
            </p:nvSpPr>
            <p:spPr>
              <a:xfrm>
                <a:off x="9616631" y="9030518"/>
                <a:ext cx="603902" cy="35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2124649-4A91-9A29-AAB2-56DC40BC1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631" y="9030518"/>
                <a:ext cx="603902" cy="358368"/>
              </a:xfrm>
              <a:prstGeom prst="rect">
                <a:avLst/>
              </a:prstGeom>
              <a:blipFill>
                <a:blip r:embed="rId48"/>
                <a:stretch>
                  <a:fillRect b="-67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0403B6-D4CD-3D02-FA8B-C31BF5946466}"/>
                  </a:ext>
                </a:extLst>
              </p:cNvPr>
              <p:cNvSpPr txBox="1"/>
              <p:nvPr/>
            </p:nvSpPr>
            <p:spPr>
              <a:xfrm>
                <a:off x="9604304" y="10310786"/>
                <a:ext cx="60390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sz="1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20403B6-D4CD-3D02-FA8B-C31BF5946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4304" y="10310786"/>
                <a:ext cx="603902" cy="33855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92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9BD25DD-4C28-BCBE-C38D-66166C0F3AA2}"/>
              </a:ext>
            </a:extLst>
          </p:cNvPr>
          <p:cNvGrpSpPr/>
          <p:nvPr/>
        </p:nvGrpSpPr>
        <p:grpSpPr>
          <a:xfrm>
            <a:off x="3189245" y="5850733"/>
            <a:ext cx="2966289" cy="3377085"/>
            <a:chOff x="1288211" y="577749"/>
            <a:chExt cx="2966289" cy="480593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65A4647-A70E-7F97-82D9-63ADBA6A155B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89C144A-0078-7FEF-FE59-054C7D3B448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8C55D4E8-4C75-2629-D62C-692D67593B5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A56EAE8D-E8C7-C010-FFE7-BECC553E77E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14744E8F-E51C-6EAF-5B9D-BE0CD52D0BD8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2E77740B-0CF4-871F-38B5-2D4B05A476D7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F43B4A48-DFFD-2161-28CB-7B71E4ACBF2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CF7A5794-0C49-4BE7-02BB-C9BF640F8B8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C6AC4622-557D-783C-DA61-267A48206D7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Chevron 249">
                  <a:extLst>
                    <a:ext uri="{FF2B5EF4-FFF2-40B4-BE49-F238E27FC236}">
                      <a16:creationId xmlns:a16="http://schemas.microsoft.com/office/drawing/2014/main" id="{77791B6B-DFE2-B17F-CAE3-A007650E2B09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Chevron 250">
                  <a:extLst>
                    <a:ext uri="{FF2B5EF4-FFF2-40B4-BE49-F238E27FC236}">
                      <a16:creationId xmlns:a16="http://schemas.microsoft.com/office/drawing/2014/main" id="{76B7B403-7022-48DE-FBCB-D062C4DFFCB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BAFA3599-3DEA-59A8-4697-4860759C9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2B823E88-870D-EDAB-5255-AEA74BF14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14EDF356-43CA-D191-1F90-C15232C7DA0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4D863FB-EE83-F234-FF57-CFA225ECD501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16" name="Trapezium 15">
                <a:extLst>
                  <a:ext uri="{FF2B5EF4-FFF2-40B4-BE49-F238E27FC236}">
                    <a16:creationId xmlns:a16="http://schemas.microsoft.com/office/drawing/2014/main" id="{EA424900-60A4-0E48-C1C3-780F51289F74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213E887-AFA9-4356-B773-A8E963925022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D017BEEB-2422-C9BB-EA38-6329DD7B50A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29" name="Chevron 228">
                    <a:extLst>
                      <a:ext uri="{FF2B5EF4-FFF2-40B4-BE49-F238E27FC236}">
                        <a16:creationId xmlns:a16="http://schemas.microsoft.com/office/drawing/2014/main" id="{8F5126B3-455A-24DF-DE24-647D711784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Chevron 229">
                    <a:extLst>
                      <a:ext uri="{FF2B5EF4-FFF2-40B4-BE49-F238E27FC236}">
                        <a16:creationId xmlns:a16="http://schemas.microsoft.com/office/drawing/2014/main" id="{0A435DD3-9464-5B66-DD32-7B8D6098EC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Chevron 230">
                    <a:extLst>
                      <a:ext uri="{FF2B5EF4-FFF2-40B4-BE49-F238E27FC236}">
                        <a16:creationId xmlns:a16="http://schemas.microsoft.com/office/drawing/2014/main" id="{41EF7F71-B101-7B97-2EA9-927B889BF2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Chevron 231">
                    <a:extLst>
                      <a:ext uri="{FF2B5EF4-FFF2-40B4-BE49-F238E27FC236}">
                        <a16:creationId xmlns:a16="http://schemas.microsoft.com/office/drawing/2014/main" id="{FFBE6F31-8B65-98A4-3568-291E08E35B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Chevron 232">
                    <a:extLst>
                      <a:ext uri="{FF2B5EF4-FFF2-40B4-BE49-F238E27FC236}">
                        <a16:creationId xmlns:a16="http://schemas.microsoft.com/office/drawing/2014/main" id="{EB8FDE4A-AF04-C755-589F-C04A284FBD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Chevron 233">
                    <a:extLst>
                      <a:ext uri="{FF2B5EF4-FFF2-40B4-BE49-F238E27FC236}">
                        <a16:creationId xmlns:a16="http://schemas.microsoft.com/office/drawing/2014/main" id="{7658C758-8C6F-F3EA-52FA-9E20787252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Chevron 234">
                    <a:extLst>
                      <a:ext uri="{FF2B5EF4-FFF2-40B4-BE49-F238E27FC236}">
                        <a16:creationId xmlns:a16="http://schemas.microsoft.com/office/drawing/2014/main" id="{FBB0ECD8-99FE-4EA6-6D26-F87B0491A6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Chevron 235">
                    <a:extLst>
                      <a:ext uri="{FF2B5EF4-FFF2-40B4-BE49-F238E27FC236}">
                        <a16:creationId xmlns:a16="http://schemas.microsoft.com/office/drawing/2014/main" id="{801275F8-D14E-4A0A-F161-6C0641A5CF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Chevron 236">
                    <a:extLst>
                      <a:ext uri="{FF2B5EF4-FFF2-40B4-BE49-F238E27FC236}">
                        <a16:creationId xmlns:a16="http://schemas.microsoft.com/office/drawing/2014/main" id="{E1343F62-AD35-2B2F-4D4F-BE99FD4231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D25FE90C-14E4-BE94-3698-A40A45978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F8E8945F-D9FF-D49D-1434-CD40C3820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5015319-987B-4E0C-919D-8C07A27EB17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5545E5E9-B7F1-A3D8-C88D-972F791F60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49A4F01-44E3-D4D1-4304-BDCE2162D612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Trapezium 274">
              <a:extLst>
                <a:ext uri="{FF2B5EF4-FFF2-40B4-BE49-F238E27FC236}">
                  <a16:creationId xmlns:a16="http://schemas.microsoft.com/office/drawing/2014/main" id="{EB725B27-B9C8-99EA-0112-870FBD90ECB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428B18A-A3E2-9511-CEA1-B9FACC2938FE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B420426-1861-08FB-4603-2EAD9351AE1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81" name="Chevron 280">
                  <a:extLst>
                    <a:ext uri="{FF2B5EF4-FFF2-40B4-BE49-F238E27FC236}">
                      <a16:creationId xmlns:a16="http://schemas.microsoft.com/office/drawing/2014/main" id="{5C1BD23F-3E1C-CB2F-FF96-8E79405CC3A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Chevron 281">
                  <a:extLst>
                    <a:ext uri="{FF2B5EF4-FFF2-40B4-BE49-F238E27FC236}">
                      <a16:creationId xmlns:a16="http://schemas.microsoft.com/office/drawing/2014/main" id="{325DBD34-A157-AE74-F6B5-A95BC157A6C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Chevron 282">
                  <a:extLst>
                    <a:ext uri="{FF2B5EF4-FFF2-40B4-BE49-F238E27FC236}">
                      <a16:creationId xmlns:a16="http://schemas.microsoft.com/office/drawing/2014/main" id="{C108D84E-A1E9-6765-BC13-842003391C8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Chevron 283">
                  <a:extLst>
                    <a:ext uri="{FF2B5EF4-FFF2-40B4-BE49-F238E27FC236}">
                      <a16:creationId xmlns:a16="http://schemas.microsoft.com/office/drawing/2014/main" id="{D45A114B-B828-BD61-59DD-A99D62DB23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Chevron 284">
                  <a:extLst>
                    <a:ext uri="{FF2B5EF4-FFF2-40B4-BE49-F238E27FC236}">
                      <a16:creationId xmlns:a16="http://schemas.microsoft.com/office/drawing/2014/main" id="{D231DC69-E68C-E7E1-5637-D2508537C76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Chevron 285">
                  <a:extLst>
                    <a:ext uri="{FF2B5EF4-FFF2-40B4-BE49-F238E27FC236}">
                      <a16:creationId xmlns:a16="http://schemas.microsoft.com/office/drawing/2014/main" id="{88CBDE12-E6A9-FEAA-B799-A2E13E23EE3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Chevron 286">
                  <a:extLst>
                    <a:ext uri="{FF2B5EF4-FFF2-40B4-BE49-F238E27FC236}">
                      <a16:creationId xmlns:a16="http://schemas.microsoft.com/office/drawing/2014/main" id="{7BF19E89-F960-A7E7-9603-1CB0DC2F348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Chevron 287">
                  <a:extLst>
                    <a:ext uri="{FF2B5EF4-FFF2-40B4-BE49-F238E27FC236}">
                      <a16:creationId xmlns:a16="http://schemas.microsoft.com/office/drawing/2014/main" id="{497A8A5F-B9EB-B86C-6516-CF28A9A26A6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Chevron 288">
                  <a:extLst>
                    <a:ext uri="{FF2B5EF4-FFF2-40B4-BE49-F238E27FC236}">
                      <a16:creationId xmlns:a16="http://schemas.microsoft.com/office/drawing/2014/main" id="{A66A67C9-F3F6-B75B-5B21-D16012D3791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BF4C86E2-5E4C-98AF-1622-594C250A3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BA88FB0-3ED9-65FE-D562-DB594A01D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B6223D6-AC42-597A-FE7B-24FEB87D5EA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EE597069-4BCC-EF69-83C5-C8CD33D5B3B7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FE03DFA-6A23-387B-5283-59327A7B2448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8245BBA-6F75-BD58-FFEB-1FFBA6F25F2A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5EF835B-122A-B6F3-85F1-6FD998111601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95" name="Chevron 294">
                  <a:extLst>
                    <a:ext uri="{FF2B5EF4-FFF2-40B4-BE49-F238E27FC236}">
                      <a16:creationId xmlns:a16="http://schemas.microsoft.com/office/drawing/2014/main" id="{CD011A43-2939-8B7B-C2BF-95B291688900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Chevron 295">
                  <a:extLst>
                    <a:ext uri="{FF2B5EF4-FFF2-40B4-BE49-F238E27FC236}">
                      <a16:creationId xmlns:a16="http://schemas.microsoft.com/office/drawing/2014/main" id="{19051D5B-AD13-8F4D-C650-D877778517B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Chevron 296">
                  <a:extLst>
                    <a:ext uri="{FF2B5EF4-FFF2-40B4-BE49-F238E27FC236}">
                      <a16:creationId xmlns:a16="http://schemas.microsoft.com/office/drawing/2014/main" id="{5F82218D-345A-EB30-46A9-CF902C84A0E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Chevron 297">
                  <a:extLst>
                    <a:ext uri="{FF2B5EF4-FFF2-40B4-BE49-F238E27FC236}">
                      <a16:creationId xmlns:a16="http://schemas.microsoft.com/office/drawing/2014/main" id="{AB8828AE-DF12-FC81-B5B4-67D9A8CEA60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Chevron 298">
                  <a:extLst>
                    <a:ext uri="{FF2B5EF4-FFF2-40B4-BE49-F238E27FC236}">
                      <a16:creationId xmlns:a16="http://schemas.microsoft.com/office/drawing/2014/main" id="{90AFE2D1-36B2-B5B5-AF50-062614686D1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Chevron 299">
                  <a:extLst>
                    <a:ext uri="{FF2B5EF4-FFF2-40B4-BE49-F238E27FC236}">
                      <a16:creationId xmlns:a16="http://schemas.microsoft.com/office/drawing/2014/main" id="{9FE2F716-53F1-5A05-B657-ABE80D441A3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Chevron 300">
                  <a:extLst>
                    <a:ext uri="{FF2B5EF4-FFF2-40B4-BE49-F238E27FC236}">
                      <a16:creationId xmlns:a16="http://schemas.microsoft.com/office/drawing/2014/main" id="{5E4EACE5-6FCA-8517-2804-D1B93615190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Chevron 301">
                  <a:extLst>
                    <a:ext uri="{FF2B5EF4-FFF2-40B4-BE49-F238E27FC236}">
                      <a16:creationId xmlns:a16="http://schemas.microsoft.com/office/drawing/2014/main" id="{EE2120D1-7465-FAA5-7CD3-118F3E58131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Chevron 302">
                  <a:extLst>
                    <a:ext uri="{FF2B5EF4-FFF2-40B4-BE49-F238E27FC236}">
                      <a16:creationId xmlns:a16="http://schemas.microsoft.com/office/drawing/2014/main" id="{A9786D27-4FD5-34AD-B452-1B2B98023B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2A74443B-4AB3-5CC4-7F8C-3C10B2BB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24461BF-AF09-4282-A1E7-1854AE8FE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2D541ED-3EDC-FDB3-8E59-D9F8CCEF421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F001D31C-FEA0-74D7-D29E-204D291AC78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BF9DF9B-6000-A5A8-7340-DA97DB0544E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09" name="Chevron 308">
                  <a:extLst>
                    <a:ext uri="{FF2B5EF4-FFF2-40B4-BE49-F238E27FC236}">
                      <a16:creationId xmlns:a16="http://schemas.microsoft.com/office/drawing/2014/main" id="{CB4203F5-75BD-0F4A-CAE1-F57EED36AFC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Chevron 309">
                  <a:extLst>
                    <a:ext uri="{FF2B5EF4-FFF2-40B4-BE49-F238E27FC236}">
                      <a16:creationId xmlns:a16="http://schemas.microsoft.com/office/drawing/2014/main" id="{F3DA0743-EA19-B4BA-DD1A-709FA749498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Chevron 310">
                  <a:extLst>
                    <a:ext uri="{FF2B5EF4-FFF2-40B4-BE49-F238E27FC236}">
                      <a16:creationId xmlns:a16="http://schemas.microsoft.com/office/drawing/2014/main" id="{3AF7DE2F-3A0D-FA59-FF3F-4B568DD0E7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Chevron 311">
                  <a:extLst>
                    <a:ext uri="{FF2B5EF4-FFF2-40B4-BE49-F238E27FC236}">
                      <a16:creationId xmlns:a16="http://schemas.microsoft.com/office/drawing/2014/main" id="{020A2F42-4ABD-7C5D-3435-F517FCE368A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Chevron 312">
                  <a:extLst>
                    <a:ext uri="{FF2B5EF4-FFF2-40B4-BE49-F238E27FC236}">
                      <a16:creationId xmlns:a16="http://schemas.microsoft.com/office/drawing/2014/main" id="{A6AFA4BE-46F0-FDCE-D72B-AD4BEB17C1D3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Chevron 313">
                  <a:extLst>
                    <a:ext uri="{FF2B5EF4-FFF2-40B4-BE49-F238E27FC236}">
                      <a16:creationId xmlns:a16="http://schemas.microsoft.com/office/drawing/2014/main" id="{76818BD7-48FD-1E42-F24C-9DF83AD644FA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Chevron 314">
                  <a:extLst>
                    <a:ext uri="{FF2B5EF4-FFF2-40B4-BE49-F238E27FC236}">
                      <a16:creationId xmlns:a16="http://schemas.microsoft.com/office/drawing/2014/main" id="{A4102265-A07E-87EB-C818-D5D6AF3CF14E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Chevron 315">
                  <a:extLst>
                    <a:ext uri="{FF2B5EF4-FFF2-40B4-BE49-F238E27FC236}">
                      <a16:creationId xmlns:a16="http://schemas.microsoft.com/office/drawing/2014/main" id="{CB7E0685-C26D-0AC8-25C7-81AB1F85EE8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Chevron 316">
                  <a:extLst>
                    <a:ext uri="{FF2B5EF4-FFF2-40B4-BE49-F238E27FC236}">
                      <a16:creationId xmlns:a16="http://schemas.microsoft.com/office/drawing/2014/main" id="{04457881-30C5-C37D-45ED-FCDE3DA1540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2ED0A34-2DD0-E813-54AB-8DC57B3E5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9CAC4F65-B41A-56AB-4BAD-01E235342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3C40B24-6DB8-673F-C67B-8BEC3E2EE05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0D83B7D5-1F92-E33A-2F65-5A34AAE7AC5E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56970A9-C799-3978-5E8F-6CC7C8BF52CA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23" name="Chevron 322">
                  <a:extLst>
                    <a:ext uri="{FF2B5EF4-FFF2-40B4-BE49-F238E27FC236}">
                      <a16:creationId xmlns:a16="http://schemas.microsoft.com/office/drawing/2014/main" id="{292D60DC-FB5A-9E17-1191-95CC150DBCA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Chevron 323">
                  <a:extLst>
                    <a:ext uri="{FF2B5EF4-FFF2-40B4-BE49-F238E27FC236}">
                      <a16:creationId xmlns:a16="http://schemas.microsoft.com/office/drawing/2014/main" id="{B1D8C86C-6007-7DC6-2A70-77C02E8F7C7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Chevron 324">
                  <a:extLst>
                    <a:ext uri="{FF2B5EF4-FFF2-40B4-BE49-F238E27FC236}">
                      <a16:creationId xmlns:a16="http://schemas.microsoft.com/office/drawing/2014/main" id="{8C03D298-A3E9-4225-A348-2B85E7E570A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Chevron 325">
                  <a:extLst>
                    <a:ext uri="{FF2B5EF4-FFF2-40B4-BE49-F238E27FC236}">
                      <a16:creationId xmlns:a16="http://schemas.microsoft.com/office/drawing/2014/main" id="{C07929EE-11AE-3D6E-1CCA-2CD04DCF032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Chevron 326">
                  <a:extLst>
                    <a:ext uri="{FF2B5EF4-FFF2-40B4-BE49-F238E27FC236}">
                      <a16:creationId xmlns:a16="http://schemas.microsoft.com/office/drawing/2014/main" id="{0ED7B952-133E-3B7D-0073-A17E9BDA53A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Chevron 327">
                  <a:extLst>
                    <a:ext uri="{FF2B5EF4-FFF2-40B4-BE49-F238E27FC236}">
                      <a16:creationId xmlns:a16="http://schemas.microsoft.com/office/drawing/2014/main" id="{0B74D436-4363-CCAC-C706-17C21247971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Chevron 328">
                  <a:extLst>
                    <a:ext uri="{FF2B5EF4-FFF2-40B4-BE49-F238E27FC236}">
                      <a16:creationId xmlns:a16="http://schemas.microsoft.com/office/drawing/2014/main" id="{43EBA7F0-7668-5C10-91E6-C18E5894C6A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Chevron 329">
                  <a:extLst>
                    <a:ext uri="{FF2B5EF4-FFF2-40B4-BE49-F238E27FC236}">
                      <a16:creationId xmlns:a16="http://schemas.microsoft.com/office/drawing/2014/main" id="{28722F68-6536-8DAD-34C4-2F33C1F1F42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Chevron 330">
                  <a:extLst>
                    <a:ext uri="{FF2B5EF4-FFF2-40B4-BE49-F238E27FC236}">
                      <a16:creationId xmlns:a16="http://schemas.microsoft.com/office/drawing/2014/main" id="{0A64A518-2832-70A8-5BF7-86106D5FF07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A3F85D3F-0A82-ED99-620B-2710E7958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01EC74A-A0A1-CBD9-6C96-7CC887541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D63A58E-D646-F2A1-3AC9-98AB0391662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DAF3C41-6629-D2A0-0061-C3FA853F79A1}"/>
              </a:ext>
            </a:extLst>
          </p:cNvPr>
          <p:cNvGrpSpPr/>
          <p:nvPr/>
        </p:nvGrpSpPr>
        <p:grpSpPr>
          <a:xfrm rot="10800000">
            <a:off x="3180439" y="9210872"/>
            <a:ext cx="2966289" cy="2943329"/>
            <a:chOff x="3959359" y="502127"/>
            <a:chExt cx="2966289" cy="2943329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314F98FD-D6D9-CCBF-EBD4-427AA32521A5}"/>
                </a:ext>
              </a:extLst>
            </p:cNvPr>
            <p:cNvGrpSpPr/>
            <p:nvPr/>
          </p:nvGrpSpPr>
          <p:grpSpPr>
            <a:xfrm>
              <a:off x="4388823" y="1314425"/>
              <a:ext cx="2095499" cy="451606"/>
              <a:chOff x="3750415" y="4099137"/>
              <a:chExt cx="2187902" cy="1148292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9480542F-CEBD-74B9-33AE-0836D7D0551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416" name="Chevron 415">
                  <a:extLst>
                    <a:ext uri="{FF2B5EF4-FFF2-40B4-BE49-F238E27FC236}">
                      <a16:creationId xmlns:a16="http://schemas.microsoft.com/office/drawing/2014/main" id="{C531CE53-07BA-BEFE-A1E6-82D86A12804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Chevron 416">
                  <a:extLst>
                    <a:ext uri="{FF2B5EF4-FFF2-40B4-BE49-F238E27FC236}">
                      <a16:creationId xmlns:a16="http://schemas.microsoft.com/office/drawing/2014/main" id="{35A50878-79BF-6011-AAE9-C03EAB24C954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Chevron 417">
                  <a:extLst>
                    <a:ext uri="{FF2B5EF4-FFF2-40B4-BE49-F238E27FC236}">
                      <a16:creationId xmlns:a16="http://schemas.microsoft.com/office/drawing/2014/main" id="{DE779F28-D702-7B86-29CA-703C1FCF4E9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Chevron 418">
                  <a:extLst>
                    <a:ext uri="{FF2B5EF4-FFF2-40B4-BE49-F238E27FC236}">
                      <a16:creationId xmlns:a16="http://schemas.microsoft.com/office/drawing/2014/main" id="{EE9BDD32-E36D-D2FD-E8A2-C4F6C0646025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Chevron 419">
                  <a:extLst>
                    <a:ext uri="{FF2B5EF4-FFF2-40B4-BE49-F238E27FC236}">
                      <a16:creationId xmlns:a16="http://schemas.microsoft.com/office/drawing/2014/main" id="{945014FE-D7F1-F777-A993-8DF961608318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Chevron 420">
                  <a:extLst>
                    <a:ext uri="{FF2B5EF4-FFF2-40B4-BE49-F238E27FC236}">
                      <a16:creationId xmlns:a16="http://schemas.microsoft.com/office/drawing/2014/main" id="{621A3090-3586-E0F8-C26F-EF2B92C99C3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Chevron 421">
                  <a:extLst>
                    <a:ext uri="{FF2B5EF4-FFF2-40B4-BE49-F238E27FC236}">
                      <a16:creationId xmlns:a16="http://schemas.microsoft.com/office/drawing/2014/main" id="{42C36579-D161-90A9-B7BE-2C6C9062F9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Chevron 422">
                  <a:extLst>
                    <a:ext uri="{FF2B5EF4-FFF2-40B4-BE49-F238E27FC236}">
                      <a16:creationId xmlns:a16="http://schemas.microsoft.com/office/drawing/2014/main" id="{1C7F06A5-D756-D626-A9EF-866832A44B9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Chevron 423">
                  <a:extLst>
                    <a:ext uri="{FF2B5EF4-FFF2-40B4-BE49-F238E27FC236}">
                      <a16:creationId xmlns:a16="http://schemas.microsoft.com/office/drawing/2014/main" id="{8E8DEBE7-C076-BFF5-DF21-A8AAF729B97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55672088-3257-8200-89B8-59F82B228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C536439-B0E0-EC2B-F6DB-5EC6E61BE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63512F1-05B4-7F15-441F-CB33B4819DA5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39A4E72-C446-6846-F111-76C8C5EB3A80}"/>
                </a:ext>
              </a:extLst>
            </p:cNvPr>
            <p:cNvGrpSpPr/>
            <p:nvPr/>
          </p:nvGrpSpPr>
          <p:grpSpPr>
            <a:xfrm>
              <a:off x="3959359" y="502127"/>
              <a:ext cx="2966289" cy="816183"/>
              <a:chOff x="1288211" y="577749"/>
              <a:chExt cx="2966289" cy="1161511"/>
            </a:xfrm>
          </p:grpSpPr>
          <p:sp>
            <p:nvSpPr>
              <p:cNvPr id="397" name="Trapezium 396">
                <a:extLst>
                  <a:ext uri="{FF2B5EF4-FFF2-40B4-BE49-F238E27FC236}">
                    <a16:creationId xmlns:a16="http://schemas.microsoft.com/office/drawing/2014/main" id="{6EF7CB4C-FE69-9E29-9ABF-5FAB6BB5E618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55C407D4-1CEE-4862-562F-F80583DF6443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447DDD26-CAD0-7278-8EDB-3F67A55B5CC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03" name="Chevron 402">
                    <a:extLst>
                      <a:ext uri="{FF2B5EF4-FFF2-40B4-BE49-F238E27FC236}">
                        <a16:creationId xmlns:a16="http://schemas.microsoft.com/office/drawing/2014/main" id="{C673BB85-9D14-27CB-64F1-BD728561E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4" name="Chevron 403">
                    <a:extLst>
                      <a:ext uri="{FF2B5EF4-FFF2-40B4-BE49-F238E27FC236}">
                        <a16:creationId xmlns:a16="http://schemas.microsoft.com/office/drawing/2014/main" id="{3F6ED437-E66B-3FE9-8446-AB6AE5E58A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5" name="Chevron 404">
                    <a:extLst>
                      <a:ext uri="{FF2B5EF4-FFF2-40B4-BE49-F238E27FC236}">
                        <a16:creationId xmlns:a16="http://schemas.microsoft.com/office/drawing/2014/main" id="{763E13B1-7815-70A2-A275-AA92DD0445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Chevron 405">
                    <a:extLst>
                      <a:ext uri="{FF2B5EF4-FFF2-40B4-BE49-F238E27FC236}">
                        <a16:creationId xmlns:a16="http://schemas.microsoft.com/office/drawing/2014/main" id="{15D5FFF9-219A-B5AC-E797-536F8BED42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Chevron 406">
                    <a:extLst>
                      <a:ext uri="{FF2B5EF4-FFF2-40B4-BE49-F238E27FC236}">
                        <a16:creationId xmlns:a16="http://schemas.microsoft.com/office/drawing/2014/main" id="{3FDDDC91-E1BC-2099-4167-494457C8F1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Chevron 407">
                    <a:extLst>
                      <a:ext uri="{FF2B5EF4-FFF2-40B4-BE49-F238E27FC236}">
                        <a16:creationId xmlns:a16="http://schemas.microsoft.com/office/drawing/2014/main" id="{4538B359-31FD-FF84-0185-3C4F7959A2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9" name="Chevron 408">
                    <a:extLst>
                      <a:ext uri="{FF2B5EF4-FFF2-40B4-BE49-F238E27FC236}">
                        <a16:creationId xmlns:a16="http://schemas.microsoft.com/office/drawing/2014/main" id="{46BB94E4-9E2E-9DC2-4A5F-CB2D10BE1E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0" name="Chevron 409">
                    <a:extLst>
                      <a:ext uri="{FF2B5EF4-FFF2-40B4-BE49-F238E27FC236}">
                        <a16:creationId xmlns:a16="http://schemas.microsoft.com/office/drawing/2014/main" id="{96DE1984-E001-46E5-EAF6-04F87CFE3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1" name="Chevron 410">
                    <a:extLst>
                      <a:ext uri="{FF2B5EF4-FFF2-40B4-BE49-F238E27FC236}">
                        <a16:creationId xmlns:a16="http://schemas.microsoft.com/office/drawing/2014/main" id="{B43EDD50-5B01-03F6-8550-B89FC551EE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7F672300-FC23-E781-DF35-AD00CE8E2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0F5D2901-28AC-7631-46C8-3B219D777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42361E2-FD3B-779E-103F-19F2DF7A447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16D4573-5319-FD36-70F2-91904F99D42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0AB5D70-DDB5-7850-6BAE-EDC38751F6A6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8" name="Trapezium 337">
              <a:extLst>
                <a:ext uri="{FF2B5EF4-FFF2-40B4-BE49-F238E27FC236}">
                  <a16:creationId xmlns:a16="http://schemas.microsoft.com/office/drawing/2014/main" id="{22A4435A-DF74-1046-983D-0A47F904F1E8}"/>
                </a:ext>
              </a:extLst>
            </p:cNvPr>
            <p:cNvSpPr/>
            <p:nvPr/>
          </p:nvSpPr>
          <p:spPr>
            <a:xfrm rot="10800000">
              <a:off x="4394521" y="2181856"/>
              <a:ext cx="2100623" cy="378246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08CFFD1-B823-40EB-4C43-1512CCE5830A}"/>
                </a:ext>
              </a:extLst>
            </p:cNvPr>
            <p:cNvGrpSpPr/>
            <p:nvPr/>
          </p:nvGrpSpPr>
          <p:grpSpPr>
            <a:xfrm>
              <a:off x="4387311" y="1748172"/>
              <a:ext cx="2097012" cy="451606"/>
              <a:chOff x="3750415" y="4099137"/>
              <a:chExt cx="2187902" cy="1148292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07361E66-18B5-35C2-6071-B18101AAB90C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86" name="Chevron 385">
                  <a:extLst>
                    <a:ext uri="{FF2B5EF4-FFF2-40B4-BE49-F238E27FC236}">
                      <a16:creationId xmlns:a16="http://schemas.microsoft.com/office/drawing/2014/main" id="{00FB9CD3-5392-202A-5F0A-C285657C65A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Chevron 386">
                  <a:extLst>
                    <a:ext uri="{FF2B5EF4-FFF2-40B4-BE49-F238E27FC236}">
                      <a16:creationId xmlns:a16="http://schemas.microsoft.com/office/drawing/2014/main" id="{9F6573A8-A6BF-DF38-A176-646CF10D400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Chevron 387">
                  <a:extLst>
                    <a:ext uri="{FF2B5EF4-FFF2-40B4-BE49-F238E27FC236}">
                      <a16:creationId xmlns:a16="http://schemas.microsoft.com/office/drawing/2014/main" id="{4454A47B-33C8-C915-DB76-B6A5FF71B446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Chevron 388">
                  <a:extLst>
                    <a:ext uri="{FF2B5EF4-FFF2-40B4-BE49-F238E27FC236}">
                      <a16:creationId xmlns:a16="http://schemas.microsoft.com/office/drawing/2014/main" id="{6A58BC01-D5F3-99B6-1E90-838632FA833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Chevron 389">
                  <a:extLst>
                    <a:ext uri="{FF2B5EF4-FFF2-40B4-BE49-F238E27FC236}">
                      <a16:creationId xmlns:a16="http://schemas.microsoft.com/office/drawing/2014/main" id="{DD9DC9BF-0E79-C9B6-CDE9-85294174698D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Chevron 390">
                  <a:extLst>
                    <a:ext uri="{FF2B5EF4-FFF2-40B4-BE49-F238E27FC236}">
                      <a16:creationId xmlns:a16="http://schemas.microsoft.com/office/drawing/2014/main" id="{9C106127-79BC-E7B9-BE1B-6A93EEB98C1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Chevron 391">
                  <a:extLst>
                    <a:ext uri="{FF2B5EF4-FFF2-40B4-BE49-F238E27FC236}">
                      <a16:creationId xmlns:a16="http://schemas.microsoft.com/office/drawing/2014/main" id="{AB81A04C-84B4-04E2-06B9-ADF1A57EC83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Chevron 392">
                  <a:extLst>
                    <a:ext uri="{FF2B5EF4-FFF2-40B4-BE49-F238E27FC236}">
                      <a16:creationId xmlns:a16="http://schemas.microsoft.com/office/drawing/2014/main" id="{6677284D-1E0B-F64E-828B-A3B32B5115F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Chevron 393">
                  <a:extLst>
                    <a:ext uri="{FF2B5EF4-FFF2-40B4-BE49-F238E27FC236}">
                      <a16:creationId xmlns:a16="http://schemas.microsoft.com/office/drawing/2014/main" id="{701E0A1D-24C8-4507-FD04-E59C4B47839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5D19F9-D6BD-FC85-4721-015ACD1C5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3C8CB832-BD98-6A93-BF82-51865EF77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33F729F-9752-44EB-89C9-CC04880F7D7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6ABDE6B-7172-51D0-68B2-9F4D881321DB}"/>
                </a:ext>
              </a:extLst>
            </p:cNvPr>
            <p:cNvSpPr/>
            <p:nvPr/>
          </p:nvSpPr>
          <p:spPr>
            <a:xfrm>
              <a:off x="6525958" y="2102447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A59CA80-222E-2EC9-207F-0B2514E53878}"/>
                </a:ext>
              </a:extLst>
            </p:cNvPr>
            <p:cNvSpPr/>
            <p:nvPr/>
          </p:nvSpPr>
          <p:spPr>
            <a:xfrm>
              <a:off x="4147131" y="2102446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9E1832E1-E132-1C31-3908-6BAB7AF3AE09}"/>
                </a:ext>
              </a:extLst>
            </p:cNvPr>
            <p:cNvGrpSpPr/>
            <p:nvPr/>
          </p:nvGrpSpPr>
          <p:grpSpPr>
            <a:xfrm>
              <a:off x="4538692" y="2560103"/>
              <a:ext cx="1790275" cy="451606"/>
              <a:chOff x="3750415" y="4099137"/>
              <a:chExt cx="2187902" cy="1148292"/>
            </a:xfrm>
          </p:grpSpPr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0C49E6A6-84F7-A1BE-6578-777167A40F0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73" name="Chevron 372">
                  <a:extLst>
                    <a:ext uri="{FF2B5EF4-FFF2-40B4-BE49-F238E27FC236}">
                      <a16:creationId xmlns:a16="http://schemas.microsoft.com/office/drawing/2014/main" id="{9E2E6378-8C12-E676-9755-BC282141A59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Chevron 373">
                  <a:extLst>
                    <a:ext uri="{FF2B5EF4-FFF2-40B4-BE49-F238E27FC236}">
                      <a16:creationId xmlns:a16="http://schemas.microsoft.com/office/drawing/2014/main" id="{294B8DA1-6656-F3BA-7EAC-7EE8736AC452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Chevron 374">
                  <a:extLst>
                    <a:ext uri="{FF2B5EF4-FFF2-40B4-BE49-F238E27FC236}">
                      <a16:creationId xmlns:a16="http://schemas.microsoft.com/office/drawing/2014/main" id="{1F40FB72-750C-D90D-6C53-939FE9C71CE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Chevron 375">
                  <a:extLst>
                    <a:ext uri="{FF2B5EF4-FFF2-40B4-BE49-F238E27FC236}">
                      <a16:creationId xmlns:a16="http://schemas.microsoft.com/office/drawing/2014/main" id="{258E8216-6A17-66F9-7717-CE9F5AF76A6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Chevron 376">
                  <a:extLst>
                    <a:ext uri="{FF2B5EF4-FFF2-40B4-BE49-F238E27FC236}">
                      <a16:creationId xmlns:a16="http://schemas.microsoft.com/office/drawing/2014/main" id="{F2E154AE-906A-35A5-4829-80ECCC4BC72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Chevron 377">
                  <a:extLst>
                    <a:ext uri="{FF2B5EF4-FFF2-40B4-BE49-F238E27FC236}">
                      <a16:creationId xmlns:a16="http://schemas.microsoft.com/office/drawing/2014/main" id="{335954DE-B14E-73BD-95B2-DCC5502AFD61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Chevron 378">
                  <a:extLst>
                    <a:ext uri="{FF2B5EF4-FFF2-40B4-BE49-F238E27FC236}">
                      <a16:creationId xmlns:a16="http://schemas.microsoft.com/office/drawing/2014/main" id="{4AD27187-B25A-5348-C61E-A2A29F8CC95D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Chevron 379">
                  <a:extLst>
                    <a:ext uri="{FF2B5EF4-FFF2-40B4-BE49-F238E27FC236}">
                      <a16:creationId xmlns:a16="http://schemas.microsoft.com/office/drawing/2014/main" id="{49CB5FF7-9619-CCE7-30FD-86D977519C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Chevron 380">
                  <a:extLst>
                    <a:ext uri="{FF2B5EF4-FFF2-40B4-BE49-F238E27FC236}">
                      <a16:creationId xmlns:a16="http://schemas.microsoft.com/office/drawing/2014/main" id="{DABE0B3B-6880-65F4-898D-E06B756D2C6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144694C-942B-D752-4152-ADD111AF8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8717F98-EF73-1FC4-D29F-2F7282840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85F61782-EF4E-9027-4B35-711CC33075BF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99A25F0-2A61-E2B4-55EA-31F5B73CC09E}"/>
                </a:ext>
              </a:extLst>
            </p:cNvPr>
            <p:cNvGrpSpPr/>
            <p:nvPr/>
          </p:nvGrpSpPr>
          <p:grpSpPr>
            <a:xfrm>
              <a:off x="4537180" y="2993850"/>
              <a:ext cx="1791568" cy="451606"/>
              <a:chOff x="3750415" y="4099137"/>
              <a:chExt cx="2187902" cy="1148292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B95AD48-F378-3A47-6109-8C0A1EDAD7E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60" name="Chevron 359">
                  <a:extLst>
                    <a:ext uri="{FF2B5EF4-FFF2-40B4-BE49-F238E27FC236}">
                      <a16:creationId xmlns:a16="http://schemas.microsoft.com/office/drawing/2014/main" id="{E5C4160D-A0E3-FF00-10C2-085715E6BE4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Chevron 360">
                  <a:extLst>
                    <a:ext uri="{FF2B5EF4-FFF2-40B4-BE49-F238E27FC236}">
                      <a16:creationId xmlns:a16="http://schemas.microsoft.com/office/drawing/2014/main" id="{E785BB7A-B2E3-69C8-A890-C752D58666BC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Chevron 361">
                  <a:extLst>
                    <a:ext uri="{FF2B5EF4-FFF2-40B4-BE49-F238E27FC236}">
                      <a16:creationId xmlns:a16="http://schemas.microsoft.com/office/drawing/2014/main" id="{AA5F1CBF-7890-B55C-477A-191EFBD8AC5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Chevron 362">
                  <a:extLst>
                    <a:ext uri="{FF2B5EF4-FFF2-40B4-BE49-F238E27FC236}">
                      <a16:creationId xmlns:a16="http://schemas.microsoft.com/office/drawing/2014/main" id="{4C2F709E-733F-B973-260F-D7B0FFD6E00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Chevron 363">
                  <a:extLst>
                    <a:ext uri="{FF2B5EF4-FFF2-40B4-BE49-F238E27FC236}">
                      <a16:creationId xmlns:a16="http://schemas.microsoft.com/office/drawing/2014/main" id="{AF482416-506E-5DA5-0534-BC51A7AC666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Chevron 364">
                  <a:extLst>
                    <a:ext uri="{FF2B5EF4-FFF2-40B4-BE49-F238E27FC236}">
                      <a16:creationId xmlns:a16="http://schemas.microsoft.com/office/drawing/2014/main" id="{8DACFAF1-0AB7-C894-B76D-2943C8B625F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Chevron 365">
                  <a:extLst>
                    <a:ext uri="{FF2B5EF4-FFF2-40B4-BE49-F238E27FC236}">
                      <a16:creationId xmlns:a16="http://schemas.microsoft.com/office/drawing/2014/main" id="{67FF6D5A-43CC-4F61-DD89-E185A64DDB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Chevron 366">
                  <a:extLst>
                    <a:ext uri="{FF2B5EF4-FFF2-40B4-BE49-F238E27FC236}">
                      <a16:creationId xmlns:a16="http://schemas.microsoft.com/office/drawing/2014/main" id="{BCA98B2D-5F09-A63E-9B58-A2A2E6A0BBB6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Chevron 367">
                  <a:extLst>
                    <a:ext uri="{FF2B5EF4-FFF2-40B4-BE49-F238E27FC236}">
                      <a16:creationId xmlns:a16="http://schemas.microsoft.com/office/drawing/2014/main" id="{A6B69F74-6C41-60CA-A9E7-1470F02E584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805EE18A-209E-4023-4AA3-B2AAE79B3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1D15635-FCF5-E49E-F8FC-23AE17867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0645F21-025C-D844-0007-EAC4B141A58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6146180" y="5841919"/>
            <a:ext cx="2966289" cy="3377085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27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F99F9A-7EAF-C117-E22B-B03E66DABB9D}"/>
              </a:ext>
            </a:extLst>
          </p:cNvPr>
          <p:cNvGrpSpPr/>
          <p:nvPr/>
        </p:nvGrpSpPr>
        <p:grpSpPr>
          <a:xfrm>
            <a:off x="4766078" y="5830819"/>
            <a:ext cx="1232388" cy="2611116"/>
            <a:chOff x="276105" y="279399"/>
            <a:chExt cx="2975095" cy="630346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9BD25DD-4C28-BCBE-C38D-66166C0F3AA2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D65A4647-A70E-7F97-82D9-63ADBA6A155B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389C144A-0078-7FEF-FE59-054C7D3B4489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43" name="Chevron 242">
                    <a:extLst>
                      <a:ext uri="{FF2B5EF4-FFF2-40B4-BE49-F238E27FC236}">
                        <a16:creationId xmlns:a16="http://schemas.microsoft.com/office/drawing/2014/main" id="{8C55D4E8-4C75-2629-D62C-692D67593B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4" name="Chevron 243">
                    <a:extLst>
                      <a:ext uri="{FF2B5EF4-FFF2-40B4-BE49-F238E27FC236}">
                        <a16:creationId xmlns:a16="http://schemas.microsoft.com/office/drawing/2014/main" id="{A56EAE8D-E8C7-C010-FFE7-BECC553E7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Chevron 244">
                    <a:extLst>
                      <a:ext uri="{FF2B5EF4-FFF2-40B4-BE49-F238E27FC236}">
                        <a16:creationId xmlns:a16="http://schemas.microsoft.com/office/drawing/2014/main" id="{14744E8F-E51C-6EAF-5B9D-BE0CD52D0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Chevron 245">
                    <a:extLst>
                      <a:ext uri="{FF2B5EF4-FFF2-40B4-BE49-F238E27FC236}">
                        <a16:creationId xmlns:a16="http://schemas.microsoft.com/office/drawing/2014/main" id="{2E77740B-0CF4-871F-38B5-2D4B05A476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Chevron 246">
                    <a:extLst>
                      <a:ext uri="{FF2B5EF4-FFF2-40B4-BE49-F238E27FC236}">
                        <a16:creationId xmlns:a16="http://schemas.microsoft.com/office/drawing/2014/main" id="{F43B4A48-DFFD-2161-28CB-7B71E4ACBF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Chevron 247">
                    <a:extLst>
                      <a:ext uri="{FF2B5EF4-FFF2-40B4-BE49-F238E27FC236}">
                        <a16:creationId xmlns:a16="http://schemas.microsoft.com/office/drawing/2014/main" id="{CF7A5794-0C49-4BE7-02BB-C9BF640F8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Chevron 248">
                    <a:extLst>
                      <a:ext uri="{FF2B5EF4-FFF2-40B4-BE49-F238E27FC236}">
                        <a16:creationId xmlns:a16="http://schemas.microsoft.com/office/drawing/2014/main" id="{C6AC4622-557D-783C-DA61-267A48206D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Chevron 249">
                    <a:extLst>
                      <a:ext uri="{FF2B5EF4-FFF2-40B4-BE49-F238E27FC236}">
                        <a16:creationId xmlns:a16="http://schemas.microsoft.com/office/drawing/2014/main" id="{77791B6B-DFE2-B17F-CAE3-A007650E2B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Chevron 250">
                    <a:extLst>
                      <a:ext uri="{FF2B5EF4-FFF2-40B4-BE49-F238E27FC236}">
                        <a16:creationId xmlns:a16="http://schemas.microsoft.com/office/drawing/2014/main" id="{76B7B403-7022-48DE-FBCB-D062C4DFF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BAFA3599-3DEA-59A8-4697-4860759C9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2B823E88-870D-EDAB-5255-AEA74BF14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14EDF356-43CA-D191-1F90-C15232C7DA0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34D863FB-EE83-F234-FF57-CFA225ECD501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16" name="Trapezium 15">
                  <a:extLst>
                    <a:ext uri="{FF2B5EF4-FFF2-40B4-BE49-F238E27FC236}">
                      <a16:creationId xmlns:a16="http://schemas.microsoft.com/office/drawing/2014/main" id="{EA424900-60A4-0E48-C1C3-780F51289F74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213E887-AFA9-4356-B773-A8E96392502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D017BEEB-2422-C9BB-EA38-6329DD7B50AF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229" name="Chevron 228">
                      <a:extLst>
                        <a:ext uri="{FF2B5EF4-FFF2-40B4-BE49-F238E27FC236}">
                          <a16:creationId xmlns:a16="http://schemas.microsoft.com/office/drawing/2014/main" id="{8F5126B3-455A-24DF-DE24-647D711784C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Chevron 229">
                      <a:extLst>
                        <a:ext uri="{FF2B5EF4-FFF2-40B4-BE49-F238E27FC236}">
                          <a16:creationId xmlns:a16="http://schemas.microsoft.com/office/drawing/2014/main" id="{0A435DD3-9464-5B66-DD32-7B8D6098EC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1" name="Chevron 230">
                      <a:extLst>
                        <a:ext uri="{FF2B5EF4-FFF2-40B4-BE49-F238E27FC236}">
                          <a16:creationId xmlns:a16="http://schemas.microsoft.com/office/drawing/2014/main" id="{41EF7F71-B101-7B97-2EA9-927B889BF2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2" name="Chevron 231">
                      <a:extLst>
                        <a:ext uri="{FF2B5EF4-FFF2-40B4-BE49-F238E27FC236}">
                          <a16:creationId xmlns:a16="http://schemas.microsoft.com/office/drawing/2014/main" id="{FFBE6F31-8B65-98A4-3568-291E08E35B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3" name="Chevron 232">
                      <a:extLst>
                        <a:ext uri="{FF2B5EF4-FFF2-40B4-BE49-F238E27FC236}">
                          <a16:creationId xmlns:a16="http://schemas.microsoft.com/office/drawing/2014/main" id="{EB8FDE4A-AF04-C755-589F-C04A284FBD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4" name="Chevron 233">
                      <a:extLst>
                        <a:ext uri="{FF2B5EF4-FFF2-40B4-BE49-F238E27FC236}">
                          <a16:creationId xmlns:a16="http://schemas.microsoft.com/office/drawing/2014/main" id="{7658C758-8C6F-F3EA-52FA-9E20787252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5" name="Chevron 234">
                      <a:extLst>
                        <a:ext uri="{FF2B5EF4-FFF2-40B4-BE49-F238E27FC236}">
                          <a16:creationId xmlns:a16="http://schemas.microsoft.com/office/drawing/2014/main" id="{FBB0ECD8-99FE-4EA6-6D26-F87B0491A69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Chevron 235">
                      <a:extLst>
                        <a:ext uri="{FF2B5EF4-FFF2-40B4-BE49-F238E27FC236}">
                          <a16:creationId xmlns:a16="http://schemas.microsoft.com/office/drawing/2014/main" id="{801275F8-D14E-4A0A-F161-6C0641A5CF4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7" name="Chevron 236">
                      <a:extLst>
                        <a:ext uri="{FF2B5EF4-FFF2-40B4-BE49-F238E27FC236}">
                          <a16:creationId xmlns:a16="http://schemas.microsoft.com/office/drawing/2014/main" id="{E1343F62-AD35-2B2F-4D4F-BE99FD4231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D25FE90C-14E4-BE94-3698-A40A459789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F8E8945F-D9FF-D49D-1434-CD40C38202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45015319-987B-4E0C-919D-8C07A27EB173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5545E5E9-B7F1-A3D8-C88D-972F791F60F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A49A4F01-44E3-D4D1-4304-BDCE2162D612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rapezium 274">
                <a:extLst>
                  <a:ext uri="{FF2B5EF4-FFF2-40B4-BE49-F238E27FC236}">
                    <a16:creationId xmlns:a16="http://schemas.microsoft.com/office/drawing/2014/main" id="{EB725B27-B9C8-99EA-0112-870FBD90ECBF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9428B18A-A3E2-9511-CEA1-B9FACC2938FE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BB420426-1861-08FB-4603-2EAD9351AE1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81" name="Chevron 280">
                    <a:extLst>
                      <a:ext uri="{FF2B5EF4-FFF2-40B4-BE49-F238E27FC236}">
                        <a16:creationId xmlns:a16="http://schemas.microsoft.com/office/drawing/2014/main" id="{5C1BD23F-3E1C-CB2F-FF96-8E79405CC3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Chevron 281">
                    <a:extLst>
                      <a:ext uri="{FF2B5EF4-FFF2-40B4-BE49-F238E27FC236}">
                        <a16:creationId xmlns:a16="http://schemas.microsoft.com/office/drawing/2014/main" id="{325DBD34-A157-AE74-F6B5-A95BC157A6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Chevron 282">
                    <a:extLst>
                      <a:ext uri="{FF2B5EF4-FFF2-40B4-BE49-F238E27FC236}">
                        <a16:creationId xmlns:a16="http://schemas.microsoft.com/office/drawing/2014/main" id="{C108D84E-A1E9-6765-BC13-842003391C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4" name="Chevron 283">
                    <a:extLst>
                      <a:ext uri="{FF2B5EF4-FFF2-40B4-BE49-F238E27FC236}">
                        <a16:creationId xmlns:a16="http://schemas.microsoft.com/office/drawing/2014/main" id="{D45A114B-B828-BD61-59DD-A99D62DB23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5" name="Chevron 284">
                    <a:extLst>
                      <a:ext uri="{FF2B5EF4-FFF2-40B4-BE49-F238E27FC236}">
                        <a16:creationId xmlns:a16="http://schemas.microsoft.com/office/drawing/2014/main" id="{D231DC69-E68C-E7E1-5637-D2508537C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Chevron 285">
                    <a:extLst>
                      <a:ext uri="{FF2B5EF4-FFF2-40B4-BE49-F238E27FC236}">
                        <a16:creationId xmlns:a16="http://schemas.microsoft.com/office/drawing/2014/main" id="{88CBDE12-E6A9-FEAA-B799-A2E13E23EE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Chevron 286">
                    <a:extLst>
                      <a:ext uri="{FF2B5EF4-FFF2-40B4-BE49-F238E27FC236}">
                        <a16:creationId xmlns:a16="http://schemas.microsoft.com/office/drawing/2014/main" id="{7BF19E89-F960-A7E7-9603-1CB0DC2F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Chevron 287">
                    <a:extLst>
                      <a:ext uri="{FF2B5EF4-FFF2-40B4-BE49-F238E27FC236}">
                        <a16:creationId xmlns:a16="http://schemas.microsoft.com/office/drawing/2014/main" id="{497A8A5F-B9EB-B86C-6516-CF28A9A26A6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9" name="Chevron 288">
                    <a:extLst>
                      <a:ext uri="{FF2B5EF4-FFF2-40B4-BE49-F238E27FC236}">
                        <a16:creationId xmlns:a16="http://schemas.microsoft.com/office/drawing/2014/main" id="{A66A67C9-F3F6-B75B-5B21-D16012D379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BF4C86E2-5E4C-98AF-1622-594C250A3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BA88FB0-3ED9-65FE-D562-DB594A01D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BB6223D6-AC42-597A-FE7B-24FEB87D5EA8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E597069-4BCC-EF69-83C5-C8CD33D5B3B7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FE03DFA-6A23-387B-5283-59327A7B2448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48245BBA-6F75-BD58-FFEB-1FFBA6F25F2A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55EF835B-122A-B6F3-85F1-6FD9981116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95" name="Chevron 294">
                    <a:extLst>
                      <a:ext uri="{FF2B5EF4-FFF2-40B4-BE49-F238E27FC236}">
                        <a16:creationId xmlns:a16="http://schemas.microsoft.com/office/drawing/2014/main" id="{CD011A43-2939-8B7B-C2BF-95B2916889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Chevron 295">
                    <a:extLst>
                      <a:ext uri="{FF2B5EF4-FFF2-40B4-BE49-F238E27FC236}">
                        <a16:creationId xmlns:a16="http://schemas.microsoft.com/office/drawing/2014/main" id="{19051D5B-AD13-8F4D-C650-D87777851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Chevron 296">
                    <a:extLst>
                      <a:ext uri="{FF2B5EF4-FFF2-40B4-BE49-F238E27FC236}">
                        <a16:creationId xmlns:a16="http://schemas.microsoft.com/office/drawing/2014/main" id="{5F82218D-345A-EB30-46A9-CF902C84A0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Chevron 297">
                    <a:extLst>
                      <a:ext uri="{FF2B5EF4-FFF2-40B4-BE49-F238E27FC236}">
                        <a16:creationId xmlns:a16="http://schemas.microsoft.com/office/drawing/2014/main" id="{AB8828AE-DF12-FC81-B5B4-67D9A8CEA60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Chevron 298">
                    <a:extLst>
                      <a:ext uri="{FF2B5EF4-FFF2-40B4-BE49-F238E27FC236}">
                        <a16:creationId xmlns:a16="http://schemas.microsoft.com/office/drawing/2014/main" id="{90AFE2D1-36B2-B5B5-AF50-062614686D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0" name="Chevron 299">
                    <a:extLst>
                      <a:ext uri="{FF2B5EF4-FFF2-40B4-BE49-F238E27FC236}">
                        <a16:creationId xmlns:a16="http://schemas.microsoft.com/office/drawing/2014/main" id="{9FE2F716-53F1-5A05-B657-ABE80D441A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Chevron 300">
                    <a:extLst>
                      <a:ext uri="{FF2B5EF4-FFF2-40B4-BE49-F238E27FC236}">
                        <a16:creationId xmlns:a16="http://schemas.microsoft.com/office/drawing/2014/main" id="{5E4EACE5-6FCA-8517-2804-D1B9361519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2" name="Chevron 301">
                    <a:extLst>
                      <a:ext uri="{FF2B5EF4-FFF2-40B4-BE49-F238E27FC236}">
                        <a16:creationId xmlns:a16="http://schemas.microsoft.com/office/drawing/2014/main" id="{EE2120D1-7465-FAA5-7CD3-118F3E5813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Chevron 302">
                    <a:extLst>
                      <a:ext uri="{FF2B5EF4-FFF2-40B4-BE49-F238E27FC236}">
                        <a16:creationId xmlns:a16="http://schemas.microsoft.com/office/drawing/2014/main" id="{A9786D27-4FD5-34AD-B452-1B2B98023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A74443B-4AB3-5CC4-7F8C-3C10B2BBB3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D24461BF-AF09-4282-A1E7-1854AE8FE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62D541ED-3EDC-FDB3-8E59-D9F8CCEF421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F001D31C-FEA0-74D7-D29E-204D291AC78D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8BF9DF9B-6000-A5A8-7340-DA97DB0544E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9" name="Chevron 308">
                    <a:extLst>
                      <a:ext uri="{FF2B5EF4-FFF2-40B4-BE49-F238E27FC236}">
                        <a16:creationId xmlns:a16="http://schemas.microsoft.com/office/drawing/2014/main" id="{CB4203F5-75BD-0F4A-CAE1-F57EED36AF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Chevron 309">
                    <a:extLst>
                      <a:ext uri="{FF2B5EF4-FFF2-40B4-BE49-F238E27FC236}">
                        <a16:creationId xmlns:a16="http://schemas.microsoft.com/office/drawing/2014/main" id="{F3DA0743-EA19-B4BA-DD1A-709FA74949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Chevron 310">
                    <a:extLst>
                      <a:ext uri="{FF2B5EF4-FFF2-40B4-BE49-F238E27FC236}">
                        <a16:creationId xmlns:a16="http://schemas.microsoft.com/office/drawing/2014/main" id="{3AF7DE2F-3A0D-FA59-FF3F-4B568DD0E7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Chevron 311">
                    <a:extLst>
                      <a:ext uri="{FF2B5EF4-FFF2-40B4-BE49-F238E27FC236}">
                        <a16:creationId xmlns:a16="http://schemas.microsoft.com/office/drawing/2014/main" id="{020A2F42-4ABD-7C5D-3435-F517FCE368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Chevron 312">
                    <a:extLst>
                      <a:ext uri="{FF2B5EF4-FFF2-40B4-BE49-F238E27FC236}">
                        <a16:creationId xmlns:a16="http://schemas.microsoft.com/office/drawing/2014/main" id="{A6AFA4BE-46F0-FDCE-D72B-AD4BEB17C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Chevron 313">
                    <a:extLst>
                      <a:ext uri="{FF2B5EF4-FFF2-40B4-BE49-F238E27FC236}">
                        <a16:creationId xmlns:a16="http://schemas.microsoft.com/office/drawing/2014/main" id="{76818BD7-48FD-1E42-F24C-9DF83AD644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Chevron 314">
                    <a:extLst>
                      <a:ext uri="{FF2B5EF4-FFF2-40B4-BE49-F238E27FC236}">
                        <a16:creationId xmlns:a16="http://schemas.microsoft.com/office/drawing/2014/main" id="{A4102265-A07E-87EB-C818-D5D6AF3CF1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Chevron 315">
                    <a:extLst>
                      <a:ext uri="{FF2B5EF4-FFF2-40B4-BE49-F238E27FC236}">
                        <a16:creationId xmlns:a16="http://schemas.microsoft.com/office/drawing/2014/main" id="{CB7E0685-C26D-0AC8-25C7-81AB1F85E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Chevron 316">
                    <a:extLst>
                      <a:ext uri="{FF2B5EF4-FFF2-40B4-BE49-F238E27FC236}">
                        <a16:creationId xmlns:a16="http://schemas.microsoft.com/office/drawing/2014/main" id="{04457881-30C5-C37D-45ED-FCDE3DA154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12ED0A34-2DD0-E813-54AB-8DC57B3E5E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9CAC4F65-B41A-56AB-4BAD-01E235342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3C40B24-6DB8-673F-C67B-8BEC3E2EE05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0D83B7D5-1F92-E33A-2F65-5A34AAE7AC5E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856970A9-C799-3978-5E8F-6CC7C8BF52C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23" name="Chevron 322">
                    <a:extLst>
                      <a:ext uri="{FF2B5EF4-FFF2-40B4-BE49-F238E27FC236}">
                        <a16:creationId xmlns:a16="http://schemas.microsoft.com/office/drawing/2014/main" id="{292D60DC-FB5A-9E17-1191-95CC150DBC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Chevron 323">
                    <a:extLst>
                      <a:ext uri="{FF2B5EF4-FFF2-40B4-BE49-F238E27FC236}">
                        <a16:creationId xmlns:a16="http://schemas.microsoft.com/office/drawing/2014/main" id="{B1D8C86C-6007-7DC6-2A70-77C02E8F7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Chevron 324">
                    <a:extLst>
                      <a:ext uri="{FF2B5EF4-FFF2-40B4-BE49-F238E27FC236}">
                        <a16:creationId xmlns:a16="http://schemas.microsoft.com/office/drawing/2014/main" id="{8C03D298-A3E9-4225-A348-2B85E7E570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Chevron 325">
                    <a:extLst>
                      <a:ext uri="{FF2B5EF4-FFF2-40B4-BE49-F238E27FC236}">
                        <a16:creationId xmlns:a16="http://schemas.microsoft.com/office/drawing/2014/main" id="{C07929EE-11AE-3D6E-1CCA-2CD04DCF03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Chevron 326">
                    <a:extLst>
                      <a:ext uri="{FF2B5EF4-FFF2-40B4-BE49-F238E27FC236}">
                        <a16:creationId xmlns:a16="http://schemas.microsoft.com/office/drawing/2014/main" id="{0ED7B952-133E-3B7D-0073-A17E9BDA53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8" name="Chevron 327">
                    <a:extLst>
                      <a:ext uri="{FF2B5EF4-FFF2-40B4-BE49-F238E27FC236}">
                        <a16:creationId xmlns:a16="http://schemas.microsoft.com/office/drawing/2014/main" id="{0B74D436-4363-CCAC-C706-17C21247971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Chevron 328">
                    <a:extLst>
                      <a:ext uri="{FF2B5EF4-FFF2-40B4-BE49-F238E27FC236}">
                        <a16:creationId xmlns:a16="http://schemas.microsoft.com/office/drawing/2014/main" id="{43EBA7F0-7668-5C10-91E6-C18E5894C6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Chevron 329">
                    <a:extLst>
                      <a:ext uri="{FF2B5EF4-FFF2-40B4-BE49-F238E27FC236}">
                        <a16:creationId xmlns:a16="http://schemas.microsoft.com/office/drawing/2014/main" id="{28722F68-6536-8DAD-34C4-2F33C1F1F4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Chevron 330">
                    <a:extLst>
                      <a:ext uri="{FF2B5EF4-FFF2-40B4-BE49-F238E27FC236}">
                        <a16:creationId xmlns:a16="http://schemas.microsoft.com/office/drawing/2014/main" id="{0A64A518-2832-70A8-5BF7-86106D5FF0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A3F85D3F-0A82-ED99-620B-2710E7958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C01EC74A-A0A1-CBD9-6C96-7CC887541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D63A58E-D646-F2A1-3AC9-98AB0391662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CDAF3C41-6629-D2A0-0061-C3FA853F79A1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14F98FD-D6D9-CCBF-EBD4-427AA32521A5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9480542F-CEBD-74B9-33AE-0836D7D0551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16" name="Chevron 415">
                    <a:extLst>
                      <a:ext uri="{FF2B5EF4-FFF2-40B4-BE49-F238E27FC236}">
                        <a16:creationId xmlns:a16="http://schemas.microsoft.com/office/drawing/2014/main" id="{C531CE53-07BA-BEFE-A1E6-82D86A1280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7" name="Chevron 416">
                    <a:extLst>
                      <a:ext uri="{FF2B5EF4-FFF2-40B4-BE49-F238E27FC236}">
                        <a16:creationId xmlns:a16="http://schemas.microsoft.com/office/drawing/2014/main" id="{35A50878-79BF-6011-AAE9-C03EAB24C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Chevron 417">
                    <a:extLst>
                      <a:ext uri="{FF2B5EF4-FFF2-40B4-BE49-F238E27FC236}">
                        <a16:creationId xmlns:a16="http://schemas.microsoft.com/office/drawing/2014/main" id="{DE779F28-D702-7B86-29CA-703C1FCF4E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Chevron 418">
                    <a:extLst>
                      <a:ext uri="{FF2B5EF4-FFF2-40B4-BE49-F238E27FC236}">
                        <a16:creationId xmlns:a16="http://schemas.microsoft.com/office/drawing/2014/main" id="{EE9BDD32-E36D-D2FD-E8A2-C4F6C06460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Chevron 419">
                    <a:extLst>
                      <a:ext uri="{FF2B5EF4-FFF2-40B4-BE49-F238E27FC236}">
                        <a16:creationId xmlns:a16="http://schemas.microsoft.com/office/drawing/2014/main" id="{945014FE-D7F1-F777-A993-8DF9616083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1" name="Chevron 420">
                    <a:extLst>
                      <a:ext uri="{FF2B5EF4-FFF2-40B4-BE49-F238E27FC236}">
                        <a16:creationId xmlns:a16="http://schemas.microsoft.com/office/drawing/2014/main" id="{621A3090-3586-E0F8-C26F-EF2B92C99C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2" name="Chevron 421">
                    <a:extLst>
                      <a:ext uri="{FF2B5EF4-FFF2-40B4-BE49-F238E27FC236}">
                        <a16:creationId xmlns:a16="http://schemas.microsoft.com/office/drawing/2014/main" id="{42C36579-D161-90A9-B7BE-2C6C9062F9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Chevron 422">
                    <a:extLst>
                      <a:ext uri="{FF2B5EF4-FFF2-40B4-BE49-F238E27FC236}">
                        <a16:creationId xmlns:a16="http://schemas.microsoft.com/office/drawing/2014/main" id="{1C7F06A5-D756-D626-A9EF-866832A44B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Chevron 423">
                    <a:extLst>
                      <a:ext uri="{FF2B5EF4-FFF2-40B4-BE49-F238E27FC236}">
                        <a16:creationId xmlns:a16="http://schemas.microsoft.com/office/drawing/2014/main" id="{8E8DEBE7-C076-BFF5-DF21-A8AAF729B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55672088-3257-8200-89B8-59F82B228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4C536439-B0E0-EC2B-F6DB-5EC6E61BE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63512F1-05B4-7F15-441F-CB33B4819DA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C39A4E72-C446-6846-F111-76C8C5EB3A80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397" name="Trapezium 396">
                  <a:extLst>
                    <a:ext uri="{FF2B5EF4-FFF2-40B4-BE49-F238E27FC236}">
                      <a16:creationId xmlns:a16="http://schemas.microsoft.com/office/drawing/2014/main" id="{6EF7CB4C-FE69-9E29-9ABF-5FAB6BB5E618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55C407D4-1CEE-4862-562F-F80583DF6443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401" name="Group 400">
                    <a:extLst>
                      <a:ext uri="{FF2B5EF4-FFF2-40B4-BE49-F238E27FC236}">
                        <a16:creationId xmlns:a16="http://schemas.microsoft.com/office/drawing/2014/main" id="{447DDD26-CAD0-7278-8EDB-3F67A55B5CC4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403" name="Chevron 402">
                      <a:extLst>
                        <a:ext uri="{FF2B5EF4-FFF2-40B4-BE49-F238E27FC236}">
                          <a16:creationId xmlns:a16="http://schemas.microsoft.com/office/drawing/2014/main" id="{C673BB85-9D14-27CB-64F1-BD728561ECD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4" name="Chevron 403">
                      <a:extLst>
                        <a:ext uri="{FF2B5EF4-FFF2-40B4-BE49-F238E27FC236}">
                          <a16:creationId xmlns:a16="http://schemas.microsoft.com/office/drawing/2014/main" id="{3F6ED437-E66B-3FE9-8446-AB6AE5E58AA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5" name="Chevron 404">
                      <a:extLst>
                        <a:ext uri="{FF2B5EF4-FFF2-40B4-BE49-F238E27FC236}">
                          <a16:creationId xmlns:a16="http://schemas.microsoft.com/office/drawing/2014/main" id="{763E13B1-7815-70A2-A275-AA92DD044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6" name="Chevron 405">
                      <a:extLst>
                        <a:ext uri="{FF2B5EF4-FFF2-40B4-BE49-F238E27FC236}">
                          <a16:creationId xmlns:a16="http://schemas.microsoft.com/office/drawing/2014/main" id="{15D5FFF9-219A-B5AC-E797-536F8BED42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7" name="Chevron 406">
                      <a:extLst>
                        <a:ext uri="{FF2B5EF4-FFF2-40B4-BE49-F238E27FC236}">
                          <a16:creationId xmlns:a16="http://schemas.microsoft.com/office/drawing/2014/main" id="{3FDDDC91-E1BC-2099-4167-494457C8F1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8" name="Chevron 407">
                      <a:extLst>
                        <a:ext uri="{FF2B5EF4-FFF2-40B4-BE49-F238E27FC236}">
                          <a16:creationId xmlns:a16="http://schemas.microsoft.com/office/drawing/2014/main" id="{4538B359-31FD-FF84-0185-3C4F7959A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9" name="Chevron 408">
                      <a:extLst>
                        <a:ext uri="{FF2B5EF4-FFF2-40B4-BE49-F238E27FC236}">
                          <a16:creationId xmlns:a16="http://schemas.microsoft.com/office/drawing/2014/main" id="{46BB94E4-9E2E-9DC2-4A5F-CB2D10BE1E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Chevron 409">
                      <a:extLst>
                        <a:ext uri="{FF2B5EF4-FFF2-40B4-BE49-F238E27FC236}">
                          <a16:creationId xmlns:a16="http://schemas.microsoft.com/office/drawing/2014/main" id="{96DE1984-E001-46E5-EAF6-04F87CFE3B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Chevron 410">
                      <a:extLst>
                        <a:ext uri="{FF2B5EF4-FFF2-40B4-BE49-F238E27FC236}">
                          <a16:creationId xmlns:a16="http://schemas.microsoft.com/office/drawing/2014/main" id="{B43EDD50-5B01-03F6-8550-B89FC551EE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12" name="Straight Connector 411">
                      <a:extLst>
                        <a:ext uri="{FF2B5EF4-FFF2-40B4-BE49-F238E27FC236}">
                          <a16:creationId xmlns:a16="http://schemas.microsoft.com/office/drawing/2014/main" id="{7F672300-FC23-E781-DF35-AD00CE8E21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Straight Connector 412">
                      <a:extLst>
                        <a:ext uri="{FF2B5EF4-FFF2-40B4-BE49-F238E27FC236}">
                          <a16:creationId xmlns:a16="http://schemas.microsoft.com/office/drawing/2014/main" id="{0F5D2901-28AC-7631-46C8-3B219D7773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742361E2-FD3B-779E-103F-19F2DF7A4475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816D4573-5319-FD36-70F2-91904F99D42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00AB5D70-DDB5-7850-6BAE-EDC38751F6A6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Trapezium 337">
                <a:extLst>
                  <a:ext uri="{FF2B5EF4-FFF2-40B4-BE49-F238E27FC236}">
                    <a16:creationId xmlns:a16="http://schemas.microsoft.com/office/drawing/2014/main" id="{22A4435A-DF74-1046-983D-0A47F904F1E8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08CFFD1-B823-40EB-4C43-1512CCE5830A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07361E66-18B5-35C2-6071-B18101AAB90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86" name="Chevron 385">
                    <a:extLst>
                      <a:ext uri="{FF2B5EF4-FFF2-40B4-BE49-F238E27FC236}">
                        <a16:creationId xmlns:a16="http://schemas.microsoft.com/office/drawing/2014/main" id="{00FB9CD3-5392-202A-5F0A-C285657C65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Chevron 386">
                    <a:extLst>
                      <a:ext uri="{FF2B5EF4-FFF2-40B4-BE49-F238E27FC236}">
                        <a16:creationId xmlns:a16="http://schemas.microsoft.com/office/drawing/2014/main" id="{9F6573A8-A6BF-DF38-A176-646CF10D40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8" name="Chevron 387">
                    <a:extLst>
                      <a:ext uri="{FF2B5EF4-FFF2-40B4-BE49-F238E27FC236}">
                        <a16:creationId xmlns:a16="http://schemas.microsoft.com/office/drawing/2014/main" id="{4454A47B-33C8-C915-DB76-B6A5FF71B4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" name="Chevron 388">
                    <a:extLst>
                      <a:ext uri="{FF2B5EF4-FFF2-40B4-BE49-F238E27FC236}">
                        <a16:creationId xmlns:a16="http://schemas.microsoft.com/office/drawing/2014/main" id="{6A58BC01-D5F3-99B6-1E90-838632FA83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Chevron 389">
                    <a:extLst>
                      <a:ext uri="{FF2B5EF4-FFF2-40B4-BE49-F238E27FC236}">
                        <a16:creationId xmlns:a16="http://schemas.microsoft.com/office/drawing/2014/main" id="{DD9DC9BF-0E79-C9B6-CDE9-8529417469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Chevron 390">
                    <a:extLst>
                      <a:ext uri="{FF2B5EF4-FFF2-40B4-BE49-F238E27FC236}">
                        <a16:creationId xmlns:a16="http://schemas.microsoft.com/office/drawing/2014/main" id="{9C106127-79BC-E7B9-BE1B-6A93EEB98C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Chevron 391">
                    <a:extLst>
                      <a:ext uri="{FF2B5EF4-FFF2-40B4-BE49-F238E27FC236}">
                        <a16:creationId xmlns:a16="http://schemas.microsoft.com/office/drawing/2014/main" id="{AB81A04C-84B4-04E2-06B9-ADF1A57EC8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Chevron 392">
                    <a:extLst>
                      <a:ext uri="{FF2B5EF4-FFF2-40B4-BE49-F238E27FC236}">
                        <a16:creationId xmlns:a16="http://schemas.microsoft.com/office/drawing/2014/main" id="{6677284D-1E0B-F64E-828B-A3B32B5115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Chevron 393">
                    <a:extLst>
                      <a:ext uri="{FF2B5EF4-FFF2-40B4-BE49-F238E27FC236}">
                        <a16:creationId xmlns:a16="http://schemas.microsoft.com/office/drawing/2014/main" id="{701E0A1D-24C8-4507-FD04-E59C4B4783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0F5D19F9-D6BD-FC85-4721-015ACD1C5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3C8CB832-BD98-6A93-BF82-51865EF77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633F729F-9752-44EB-89C9-CC04880F7D7D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6ABDE6B-7172-51D0-68B2-9F4D881321DB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5A59CA80-222E-2EC9-207F-0B2514E53878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9E1832E1-E132-1C31-3908-6BAB7AF3AE09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49E6A6-84F7-A1BE-6578-777167A40F0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73" name="Chevron 372">
                    <a:extLst>
                      <a:ext uri="{FF2B5EF4-FFF2-40B4-BE49-F238E27FC236}">
                        <a16:creationId xmlns:a16="http://schemas.microsoft.com/office/drawing/2014/main" id="{9E2E6378-8C12-E676-9755-BC282141A5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Chevron 373">
                    <a:extLst>
                      <a:ext uri="{FF2B5EF4-FFF2-40B4-BE49-F238E27FC236}">
                        <a16:creationId xmlns:a16="http://schemas.microsoft.com/office/drawing/2014/main" id="{294B8DA1-6656-F3BA-7EAC-7EE8736AC4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Chevron 374">
                    <a:extLst>
                      <a:ext uri="{FF2B5EF4-FFF2-40B4-BE49-F238E27FC236}">
                        <a16:creationId xmlns:a16="http://schemas.microsoft.com/office/drawing/2014/main" id="{1F40FB72-750C-D90D-6C53-939FE9C71C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Chevron 375">
                    <a:extLst>
                      <a:ext uri="{FF2B5EF4-FFF2-40B4-BE49-F238E27FC236}">
                        <a16:creationId xmlns:a16="http://schemas.microsoft.com/office/drawing/2014/main" id="{258E8216-6A17-66F9-7717-CE9F5AF76A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Chevron 376">
                    <a:extLst>
                      <a:ext uri="{FF2B5EF4-FFF2-40B4-BE49-F238E27FC236}">
                        <a16:creationId xmlns:a16="http://schemas.microsoft.com/office/drawing/2014/main" id="{F2E154AE-906A-35A5-4829-80ECCC4BC7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Chevron 377">
                    <a:extLst>
                      <a:ext uri="{FF2B5EF4-FFF2-40B4-BE49-F238E27FC236}">
                        <a16:creationId xmlns:a16="http://schemas.microsoft.com/office/drawing/2014/main" id="{335954DE-B14E-73BD-95B2-DCC5502AFD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Chevron 378">
                    <a:extLst>
                      <a:ext uri="{FF2B5EF4-FFF2-40B4-BE49-F238E27FC236}">
                        <a16:creationId xmlns:a16="http://schemas.microsoft.com/office/drawing/2014/main" id="{4AD27187-B25A-5348-C61E-A2A29F8CC9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Chevron 379">
                    <a:extLst>
                      <a:ext uri="{FF2B5EF4-FFF2-40B4-BE49-F238E27FC236}">
                        <a16:creationId xmlns:a16="http://schemas.microsoft.com/office/drawing/2014/main" id="{49CB5FF7-9619-CCE7-30FD-86D977519C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Chevron 380">
                    <a:extLst>
                      <a:ext uri="{FF2B5EF4-FFF2-40B4-BE49-F238E27FC236}">
                        <a16:creationId xmlns:a16="http://schemas.microsoft.com/office/drawing/2014/main" id="{DABE0B3B-6880-65F4-898D-E06B756D2C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0144694C-942B-D752-4152-ADD111AF8B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C8717F98-EF73-1FC4-D29F-2F7282840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85F61782-EF4E-9027-4B35-711CC33075B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999A25F0-2A61-E2B4-55EA-31F5B73CC09E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1B95AD48-F378-3A47-6109-8C0A1EDAD7E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60" name="Chevron 359">
                    <a:extLst>
                      <a:ext uri="{FF2B5EF4-FFF2-40B4-BE49-F238E27FC236}">
                        <a16:creationId xmlns:a16="http://schemas.microsoft.com/office/drawing/2014/main" id="{E5C4160D-A0E3-FF00-10C2-085715E6BE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Chevron 360">
                    <a:extLst>
                      <a:ext uri="{FF2B5EF4-FFF2-40B4-BE49-F238E27FC236}">
                        <a16:creationId xmlns:a16="http://schemas.microsoft.com/office/drawing/2014/main" id="{E785BB7A-B2E3-69C8-A890-C752D58666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Chevron 361">
                    <a:extLst>
                      <a:ext uri="{FF2B5EF4-FFF2-40B4-BE49-F238E27FC236}">
                        <a16:creationId xmlns:a16="http://schemas.microsoft.com/office/drawing/2014/main" id="{AA5F1CBF-7890-B55C-477A-191EFBD8AC5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Chevron 362">
                    <a:extLst>
                      <a:ext uri="{FF2B5EF4-FFF2-40B4-BE49-F238E27FC236}">
                        <a16:creationId xmlns:a16="http://schemas.microsoft.com/office/drawing/2014/main" id="{4C2F709E-733F-B973-260F-D7B0FFD6E0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Chevron 363">
                    <a:extLst>
                      <a:ext uri="{FF2B5EF4-FFF2-40B4-BE49-F238E27FC236}">
                        <a16:creationId xmlns:a16="http://schemas.microsoft.com/office/drawing/2014/main" id="{AF482416-506E-5DA5-0534-BC51A7AC66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Chevron 364">
                    <a:extLst>
                      <a:ext uri="{FF2B5EF4-FFF2-40B4-BE49-F238E27FC236}">
                        <a16:creationId xmlns:a16="http://schemas.microsoft.com/office/drawing/2014/main" id="{8DACFAF1-0AB7-C894-B76D-2943C8B625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6" name="Chevron 365">
                    <a:extLst>
                      <a:ext uri="{FF2B5EF4-FFF2-40B4-BE49-F238E27FC236}">
                        <a16:creationId xmlns:a16="http://schemas.microsoft.com/office/drawing/2014/main" id="{67FF6D5A-43CC-4F61-DD89-E185A64DDB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Chevron 366">
                    <a:extLst>
                      <a:ext uri="{FF2B5EF4-FFF2-40B4-BE49-F238E27FC236}">
                        <a16:creationId xmlns:a16="http://schemas.microsoft.com/office/drawing/2014/main" id="{BCA98B2D-5F09-A63E-9B58-A2A2E6A0B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Chevron 367">
                    <a:extLst>
                      <a:ext uri="{FF2B5EF4-FFF2-40B4-BE49-F238E27FC236}">
                        <a16:creationId xmlns:a16="http://schemas.microsoft.com/office/drawing/2014/main" id="{A6B69F74-6C41-60CA-A9E7-1470F02E58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805EE18A-209E-4023-4AA3-B2AAE79B3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71D15635-FCF5-E49E-F8FC-23AE17867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0645F21-025C-D844-0007-EAC4B141A5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4778778" y="8506105"/>
            <a:ext cx="1206620" cy="1373723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FF445-E644-3816-84AB-3B60DE537A8B}"/>
              </a:ext>
            </a:extLst>
          </p:cNvPr>
          <p:cNvGrpSpPr/>
          <p:nvPr/>
        </p:nvGrpSpPr>
        <p:grpSpPr>
          <a:xfrm>
            <a:off x="5965679" y="5842796"/>
            <a:ext cx="1232388" cy="2611116"/>
            <a:chOff x="276105" y="279399"/>
            <a:chExt cx="2975095" cy="63034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CD504E-7838-DFC1-3BFD-3B0B4B559AD0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FDA6AE1B-B807-D0EB-E2C0-1DD2F795AEB1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89B52508-887A-64F0-009E-B27EAA8A322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92" name="Chevron 191">
                    <a:extLst>
                      <a:ext uri="{FF2B5EF4-FFF2-40B4-BE49-F238E27FC236}">
                        <a16:creationId xmlns:a16="http://schemas.microsoft.com/office/drawing/2014/main" id="{E05B4ACA-77F0-B6B0-D2A3-6CC8B41CC5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Chevron 192">
                    <a:extLst>
                      <a:ext uri="{FF2B5EF4-FFF2-40B4-BE49-F238E27FC236}">
                        <a16:creationId xmlns:a16="http://schemas.microsoft.com/office/drawing/2014/main" id="{7A7C79E3-E122-8F32-0C96-2F2B0F1155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4" name="Chevron 193">
                    <a:extLst>
                      <a:ext uri="{FF2B5EF4-FFF2-40B4-BE49-F238E27FC236}">
                        <a16:creationId xmlns:a16="http://schemas.microsoft.com/office/drawing/2014/main" id="{C41FC2E5-62CD-782D-39DB-84BC6CF3D3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Chevron 194">
                    <a:extLst>
                      <a:ext uri="{FF2B5EF4-FFF2-40B4-BE49-F238E27FC236}">
                        <a16:creationId xmlns:a16="http://schemas.microsoft.com/office/drawing/2014/main" id="{D5ACD489-DE32-6311-ED7B-2F88F60CB8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Chevron 195">
                    <a:extLst>
                      <a:ext uri="{FF2B5EF4-FFF2-40B4-BE49-F238E27FC236}">
                        <a16:creationId xmlns:a16="http://schemas.microsoft.com/office/drawing/2014/main" id="{401A501F-704F-BA2F-0A5D-E8C158451E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Chevron 196">
                    <a:extLst>
                      <a:ext uri="{FF2B5EF4-FFF2-40B4-BE49-F238E27FC236}">
                        <a16:creationId xmlns:a16="http://schemas.microsoft.com/office/drawing/2014/main" id="{DC43A5B0-194E-B69D-FDE4-60772E34E9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Chevron 197">
                    <a:extLst>
                      <a:ext uri="{FF2B5EF4-FFF2-40B4-BE49-F238E27FC236}">
                        <a16:creationId xmlns:a16="http://schemas.microsoft.com/office/drawing/2014/main" id="{5FD9A4A1-AC43-AB7F-3FA2-16B65513D2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Chevron 198">
                    <a:extLst>
                      <a:ext uri="{FF2B5EF4-FFF2-40B4-BE49-F238E27FC236}">
                        <a16:creationId xmlns:a16="http://schemas.microsoft.com/office/drawing/2014/main" id="{D703C413-6271-D7CB-8EA5-7AA1781B03E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Chevron 199">
                    <a:extLst>
                      <a:ext uri="{FF2B5EF4-FFF2-40B4-BE49-F238E27FC236}">
                        <a16:creationId xmlns:a16="http://schemas.microsoft.com/office/drawing/2014/main" id="{F0F4818E-CB85-9F6F-C4A5-C07A2B18DD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4032B5A2-D66C-66BD-F2B9-7AE7F4369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F278843E-8CE7-9376-F331-8DEB481B0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5FA41743-A63B-8A91-98F5-9A371BA1AA0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5F5AF016-B77F-B03B-90BF-7E74439FF726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621" name="Trapezium 620">
                  <a:extLst>
                    <a:ext uri="{FF2B5EF4-FFF2-40B4-BE49-F238E27FC236}">
                      <a16:creationId xmlns:a16="http://schemas.microsoft.com/office/drawing/2014/main" id="{90A41389-7B67-8BC8-55FD-30E394A7A3E2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56DEAC84-339F-C13E-05D2-690BA9170DB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625" name="Group 624">
                    <a:extLst>
                      <a:ext uri="{FF2B5EF4-FFF2-40B4-BE49-F238E27FC236}">
                        <a16:creationId xmlns:a16="http://schemas.microsoft.com/office/drawing/2014/main" id="{DCBF8A1E-76B1-A88F-E115-409C6AEBFCA3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27" name="Chevron 626">
                      <a:extLst>
                        <a:ext uri="{FF2B5EF4-FFF2-40B4-BE49-F238E27FC236}">
                          <a16:creationId xmlns:a16="http://schemas.microsoft.com/office/drawing/2014/main" id="{B48E605C-B1A7-22DE-99C3-97CC930431E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8" name="Chevron 627">
                      <a:extLst>
                        <a:ext uri="{FF2B5EF4-FFF2-40B4-BE49-F238E27FC236}">
                          <a16:creationId xmlns:a16="http://schemas.microsoft.com/office/drawing/2014/main" id="{222E0756-5C00-36F5-5E88-B50EE8E3C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9" name="Chevron 628">
                      <a:extLst>
                        <a:ext uri="{FF2B5EF4-FFF2-40B4-BE49-F238E27FC236}">
                          <a16:creationId xmlns:a16="http://schemas.microsoft.com/office/drawing/2014/main" id="{4205CD13-1D59-CCCD-2C94-DD28B551F6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0" name="Chevron 629">
                      <a:extLst>
                        <a:ext uri="{FF2B5EF4-FFF2-40B4-BE49-F238E27FC236}">
                          <a16:creationId xmlns:a16="http://schemas.microsoft.com/office/drawing/2014/main" id="{94E27058-C713-E743-0E27-6EF40D52ACC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1" name="Chevron 630">
                      <a:extLst>
                        <a:ext uri="{FF2B5EF4-FFF2-40B4-BE49-F238E27FC236}">
                          <a16:creationId xmlns:a16="http://schemas.microsoft.com/office/drawing/2014/main" id="{DE5E8299-8B02-5491-2D26-D6B531FDA2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2" name="Chevron 631">
                      <a:extLst>
                        <a:ext uri="{FF2B5EF4-FFF2-40B4-BE49-F238E27FC236}">
                          <a16:creationId xmlns:a16="http://schemas.microsoft.com/office/drawing/2014/main" id="{3321FA69-7F07-F7CE-2F44-ABF450463B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3" name="Chevron 632">
                      <a:extLst>
                        <a:ext uri="{FF2B5EF4-FFF2-40B4-BE49-F238E27FC236}">
                          <a16:creationId xmlns:a16="http://schemas.microsoft.com/office/drawing/2014/main" id="{972D8F00-D33E-EA3B-45BA-9A8115DD34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4" name="Chevron 633">
                      <a:extLst>
                        <a:ext uri="{FF2B5EF4-FFF2-40B4-BE49-F238E27FC236}">
                          <a16:creationId xmlns:a16="http://schemas.microsoft.com/office/drawing/2014/main" id="{2A8052EA-2A7A-E9DB-6D4E-E70905E65B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5" name="Chevron 634">
                      <a:extLst>
                        <a:ext uri="{FF2B5EF4-FFF2-40B4-BE49-F238E27FC236}">
                          <a16:creationId xmlns:a16="http://schemas.microsoft.com/office/drawing/2014/main" id="{984C42F2-C9D8-B4C4-4D9F-CE227B0B7F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36" name="Straight Connector 635">
                      <a:extLst>
                        <a:ext uri="{FF2B5EF4-FFF2-40B4-BE49-F238E27FC236}">
                          <a16:creationId xmlns:a16="http://schemas.microsoft.com/office/drawing/2014/main" id="{623CBE8F-D561-F94D-1F94-B01AD16241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Connector 636">
                      <a:extLst>
                        <a:ext uri="{FF2B5EF4-FFF2-40B4-BE49-F238E27FC236}">
                          <a16:creationId xmlns:a16="http://schemas.microsoft.com/office/drawing/2014/main" id="{0A63F90D-C17A-3DA7-91A8-928EEC6B33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1B67E7A4-D0BC-FFF9-2D7E-76CB87F97EAC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5A858DC5-F538-889F-967A-84D310D46AD0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AE8DB43-9141-3CE8-153E-87BF1FE48C50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Trapezium 469">
                <a:extLst>
                  <a:ext uri="{FF2B5EF4-FFF2-40B4-BE49-F238E27FC236}">
                    <a16:creationId xmlns:a16="http://schemas.microsoft.com/office/drawing/2014/main" id="{3B1C96E8-CC2C-2C1B-7C25-9CF2D4FE4E79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1961FE13-C95E-CBA0-1883-BE02D4EE9DBD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B13E5A72-00E3-B6C8-C679-80A6C27F0AE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610" name="Chevron 609">
                    <a:extLst>
                      <a:ext uri="{FF2B5EF4-FFF2-40B4-BE49-F238E27FC236}">
                        <a16:creationId xmlns:a16="http://schemas.microsoft.com/office/drawing/2014/main" id="{7884C037-633A-D40D-EFF1-21F8511407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1" name="Chevron 610">
                    <a:extLst>
                      <a:ext uri="{FF2B5EF4-FFF2-40B4-BE49-F238E27FC236}">
                        <a16:creationId xmlns:a16="http://schemas.microsoft.com/office/drawing/2014/main" id="{E8650922-8842-99E7-1364-259B7F8455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2" name="Chevron 611">
                    <a:extLst>
                      <a:ext uri="{FF2B5EF4-FFF2-40B4-BE49-F238E27FC236}">
                        <a16:creationId xmlns:a16="http://schemas.microsoft.com/office/drawing/2014/main" id="{2907A25C-F08C-8075-6B2E-1852AE8305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3" name="Chevron 612">
                    <a:extLst>
                      <a:ext uri="{FF2B5EF4-FFF2-40B4-BE49-F238E27FC236}">
                        <a16:creationId xmlns:a16="http://schemas.microsoft.com/office/drawing/2014/main" id="{4213BCA6-701F-2878-7151-8E6982A1E8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4" name="Chevron 613">
                    <a:extLst>
                      <a:ext uri="{FF2B5EF4-FFF2-40B4-BE49-F238E27FC236}">
                        <a16:creationId xmlns:a16="http://schemas.microsoft.com/office/drawing/2014/main" id="{B0840553-67DF-6493-711A-C272E5A9A0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5" name="Chevron 614">
                    <a:extLst>
                      <a:ext uri="{FF2B5EF4-FFF2-40B4-BE49-F238E27FC236}">
                        <a16:creationId xmlns:a16="http://schemas.microsoft.com/office/drawing/2014/main" id="{BCE020F4-47F8-B840-CC51-C48564D39C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6" name="Chevron 615">
                    <a:extLst>
                      <a:ext uri="{FF2B5EF4-FFF2-40B4-BE49-F238E27FC236}">
                        <a16:creationId xmlns:a16="http://schemas.microsoft.com/office/drawing/2014/main" id="{E63C24D3-79FC-B49F-5C8A-EC4C7383C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Chevron 616">
                    <a:extLst>
                      <a:ext uri="{FF2B5EF4-FFF2-40B4-BE49-F238E27FC236}">
                        <a16:creationId xmlns:a16="http://schemas.microsoft.com/office/drawing/2014/main" id="{890588DB-1AF5-FB40-38DB-9A5D89069B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Chevron 617">
                    <a:extLst>
                      <a:ext uri="{FF2B5EF4-FFF2-40B4-BE49-F238E27FC236}">
                        <a16:creationId xmlns:a16="http://schemas.microsoft.com/office/drawing/2014/main" id="{79004B77-F4ED-0C2F-8FF2-F20F657B50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13A09555-61BE-4EFC-D6A0-6B84980A17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3714037-974B-E553-07C2-6C8EE6C55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3E9A0D79-86AB-0281-9160-B686288B8B9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E2C7D8AC-0DEF-1810-BF5E-4488FC211E8E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BEB3ABA-55C4-2510-D992-4ED64D2104E6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7B362988-C2FC-5B6A-4E5F-C7D71DB923EC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503" name="Group 502">
                  <a:extLst>
                    <a:ext uri="{FF2B5EF4-FFF2-40B4-BE49-F238E27FC236}">
                      <a16:creationId xmlns:a16="http://schemas.microsoft.com/office/drawing/2014/main" id="{9F503623-A80E-5AAE-D197-1FB9ABDCC1A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05" name="Chevron 504">
                    <a:extLst>
                      <a:ext uri="{FF2B5EF4-FFF2-40B4-BE49-F238E27FC236}">
                        <a16:creationId xmlns:a16="http://schemas.microsoft.com/office/drawing/2014/main" id="{1F68B30B-6894-77D4-7A75-F9EDD6E7EC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8" name="Chevron 597">
                    <a:extLst>
                      <a:ext uri="{FF2B5EF4-FFF2-40B4-BE49-F238E27FC236}">
                        <a16:creationId xmlns:a16="http://schemas.microsoft.com/office/drawing/2014/main" id="{98FF3CD0-52E2-28E1-CB10-9C390FC5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Chevron 598">
                    <a:extLst>
                      <a:ext uri="{FF2B5EF4-FFF2-40B4-BE49-F238E27FC236}">
                        <a16:creationId xmlns:a16="http://schemas.microsoft.com/office/drawing/2014/main" id="{C63DAAA6-DC7F-27DC-56E8-1B3FE589FF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Chevron 599">
                    <a:extLst>
                      <a:ext uri="{FF2B5EF4-FFF2-40B4-BE49-F238E27FC236}">
                        <a16:creationId xmlns:a16="http://schemas.microsoft.com/office/drawing/2014/main" id="{5DF8982C-AFD3-ACAD-1B3F-88635814F4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Chevron 600">
                    <a:extLst>
                      <a:ext uri="{FF2B5EF4-FFF2-40B4-BE49-F238E27FC236}">
                        <a16:creationId xmlns:a16="http://schemas.microsoft.com/office/drawing/2014/main" id="{FB373053-F565-F6C4-B828-A03E42A95C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2" name="Chevron 601">
                    <a:extLst>
                      <a:ext uri="{FF2B5EF4-FFF2-40B4-BE49-F238E27FC236}">
                        <a16:creationId xmlns:a16="http://schemas.microsoft.com/office/drawing/2014/main" id="{78A07149-0791-2C76-72E9-890DD429FB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3" name="Chevron 602">
                    <a:extLst>
                      <a:ext uri="{FF2B5EF4-FFF2-40B4-BE49-F238E27FC236}">
                        <a16:creationId xmlns:a16="http://schemas.microsoft.com/office/drawing/2014/main" id="{583D5FB5-B075-DAAA-1204-CC3CA1DB5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4" name="Chevron 603">
                    <a:extLst>
                      <a:ext uri="{FF2B5EF4-FFF2-40B4-BE49-F238E27FC236}">
                        <a16:creationId xmlns:a16="http://schemas.microsoft.com/office/drawing/2014/main" id="{88E40D96-3983-D982-DD56-83DF63EAC5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5" name="Chevron 604">
                    <a:extLst>
                      <a:ext uri="{FF2B5EF4-FFF2-40B4-BE49-F238E27FC236}">
                        <a16:creationId xmlns:a16="http://schemas.microsoft.com/office/drawing/2014/main" id="{EDDDFBA2-3016-7E50-9390-642771C57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1F8BEB2F-90BB-3819-5ABD-49DEC45A62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CC3F72B1-8710-30C8-13F7-39943DD89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0BB28DF1-EA2E-BB7A-3D36-962AA07C65F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8256367-A437-997B-3F29-8CCE3801D268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38BE4CBC-8482-7AD7-2600-AC652F4B05B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92" name="Chevron 491">
                    <a:extLst>
                      <a:ext uri="{FF2B5EF4-FFF2-40B4-BE49-F238E27FC236}">
                        <a16:creationId xmlns:a16="http://schemas.microsoft.com/office/drawing/2014/main" id="{70569859-021B-9F26-C31B-9E14C3157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Chevron 492">
                    <a:extLst>
                      <a:ext uri="{FF2B5EF4-FFF2-40B4-BE49-F238E27FC236}">
                        <a16:creationId xmlns:a16="http://schemas.microsoft.com/office/drawing/2014/main" id="{74D2552B-20A5-BAFA-E0E6-92A323F0E5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Chevron 493">
                    <a:extLst>
                      <a:ext uri="{FF2B5EF4-FFF2-40B4-BE49-F238E27FC236}">
                        <a16:creationId xmlns:a16="http://schemas.microsoft.com/office/drawing/2014/main" id="{9C975E99-B500-C2A8-D960-B2E89E3A43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Chevron 494">
                    <a:extLst>
                      <a:ext uri="{FF2B5EF4-FFF2-40B4-BE49-F238E27FC236}">
                        <a16:creationId xmlns:a16="http://schemas.microsoft.com/office/drawing/2014/main" id="{456CABEF-19F4-2F13-BAB4-DCE6B46699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Chevron 495">
                    <a:extLst>
                      <a:ext uri="{FF2B5EF4-FFF2-40B4-BE49-F238E27FC236}">
                        <a16:creationId xmlns:a16="http://schemas.microsoft.com/office/drawing/2014/main" id="{4C834DB7-4B0F-0AA7-9713-34E8DDC87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Chevron 496">
                    <a:extLst>
                      <a:ext uri="{FF2B5EF4-FFF2-40B4-BE49-F238E27FC236}">
                        <a16:creationId xmlns:a16="http://schemas.microsoft.com/office/drawing/2014/main" id="{380EC362-A8BF-48FD-2110-95C04CB00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Chevron 497">
                    <a:extLst>
                      <a:ext uri="{FF2B5EF4-FFF2-40B4-BE49-F238E27FC236}">
                        <a16:creationId xmlns:a16="http://schemas.microsoft.com/office/drawing/2014/main" id="{67D42401-E1AB-4505-172C-5FFC39CF4E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Chevron 498">
                    <a:extLst>
                      <a:ext uri="{FF2B5EF4-FFF2-40B4-BE49-F238E27FC236}">
                        <a16:creationId xmlns:a16="http://schemas.microsoft.com/office/drawing/2014/main" id="{03390571-9CA3-1D3D-5CC6-3C38B296BA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Chevron 499">
                    <a:extLst>
                      <a:ext uri="{FF2B5EF4-FFF2-40B4-BE49-F238E27FC236}">
                        <a16:creationId xmlns:a16="http://schemas.microsoft.com/office/drawing/2014/main" id="{22BBCA8C-017F-251F-28DD-206BD25916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B21C6958-C877-1237-7858-FE751591A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2FDC9732-5987-7C68-68A1-72073E65F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7D75B988-C8E6-0D01-0569-CC3537006E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A52C6BAF-81AB-6DBB-FE83-BC8842CB04A4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21D72D72-EEF3-62FA-F5CE-A9FEEB7C003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79" name="Chevron 478">
                    <a:extLst>
                      <a:ext uri="{FF2B5EF4-FFF2-40B4-BE49-F238E27FC236}">
                        <a16:creationId xmlns:a16="http://schemas.microsoft.com/office/drawing/2014/main" id="{574478EB-7369-B4E0-836E-08C2E746D7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0" name="Chevron 479">
                    <a:extLst>
                      <a:ext uri="{FF2B5EF4-FFF2-40B4-BE49-F238E27FC236}">
                        <a16:creationId xmlns:a16="http://schemas.microsoft.com/office/drawing/2014/main" id="{4651CB42-57AC-D92C-1467-B801CD22E2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1" name="Chevron 480">
                    <a:extLst>
                      <a:ext uri="{FF2B5EF4-FFF2-40B4-BE49-F238E27FC236}">
                        <a16:creationId xmlns:a16="http://schemas.microsoft.com/office/drawing/2014/main" id="{35F5139D-1EBD-8B85-1E42-3CAFDA010D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2" name="Chevron 481">
                    <a:extLst>
                      <a:ext uri="{FF2B5EF4-FFF2-40B4-BE49-F238E27FC236}">
                        <a16:creationId xmlns:a16="http://schemas.microsoft.com/office/drawing/2014/main" id="{2AC46329-914C-E1B6-FA08-4A3F74397F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3" name="Chevron 482">
                    <a:extLst>
                      <a:ext uri="{FF2B5EF4-FFF2-40B4-BE49-F238E27FC236}">
                        <a16:creationId xmlns:a16="http://schemas.microsoft.com/office/drawing/2014/main" id="{A21D7E64-5B60-3F58-ADED-A464FE8440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4" name="Chevron 483">
                    <a:extLst>
                      <a:ext uri="{FF2B5EF4-FFF2-40B4-BE49-F238E27FC236}">
                        <a16:creationId xmlns:a16="http://schemas.microsoft.com/office/drawing/2014/main" id="{D79745ED-942B-436A-44CD-F08BB33517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Chevron 484">
                    <a:extLst>
                      <a:ext uri="{FF2B5EF4-FFF2-40B4-BE49-F238E27FC236}">
                        <a16:creationId xmlns:a16="http://schemas.microsoft.com/office/drawing/2014/main" id="{10D86B80-BE99-BB3D-BF7E-D059195315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Chevron 485">
                    <a:extLst>
                      <a:ext uri="{FF2B5EF4-FFF2-40B4-BE49-F238E27FC236}">
                        <a16:creationId xmlns:a16="http://schemas.microsoft.com/office/drawing/2014/main" id="{D9C3B59A-479A-186B-69E1-5AD5F67352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Chevron 486">
                    <a:extLst>
                      <a:ext uri="{FF2B5EF4-FFF2-40B4-BE49-F238E27FC236}">
                        <a16:creationId xmlns:a16="http://schemas.microsoft.com/office/drawing/2014/main" id="{15D868A8-2877-8F15-C754-6325A1A421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A87645D2-E98B-C2D5-F79A-8E0A655D2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E485A5F0-CD72-757E-0FE4-DEFBCF8D96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8A2A4F55-C5C8-52C2-A61F-601B42A5CE67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FA70F6-E8CE-46C3-DAF5-FB68B635EF73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3991FF-AC28-D707-1DCE-EDD1125EA5A8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8F67B23B-177F-E510-E25C-7A71CEAAA51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57" name="Chevron 456">
                    <a:extLst>
                      <a:ext uri="{FF2B5EF4-FFF2-40B4-BE49-F238E27FC236}">
                        <a16:creationId xmlns:a16="http://schemas.microsoft.com/office/drawing/2014/main" id="{7D52BC98-57E6-F81B-008D-98975AE23F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Chevron 457">
                    <a:extLst>
                      <a:ext uri="{FF2B5EF4-FFF2-40B4-BE49-F238E27FC236}">
                        <a16:creationId xmlns:a16="http://schemas.microsoft.com/office/drawing/2014/main" id="{21877327-10EC-E55C-B1D1-BAC85FB15F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Chevron 458">
                    <a:extLst>
                      <a:ext uri="{FF2B5EF4-FFF2-40B4-BE49-F238E27FC236}">
                        <a16:creationId xmlns:a16="http://schemas.microsoft.com/office/drawing/2014/main" id="{E7AAA2FE-808D-4011-B93C-AE55EFE1F8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0" name="Chevron 459">
                    <a:extLst>
                      <a:ext uri="{FF2B5EF4-FFF2-40B4-BE49-F238E27FC236}">
                        <a16:creationId xmlns:a16="http://schemas.microsoft.com/office/drawing/2014/main" id="{E4543173-6743-18D9-BAC5-BF681A4F28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Chevron 460">
                    <a:extLst>
                      <a:ext uri="{FF2B5EF4-FFF2-40B4-BE49-F238E27FC236}">
                        <a16:creationId xmlns:a16="http://schemas.microsoft.com/office/drawing/2014/main" id="{5BE147F7-B8A9-4117-D6BA-685B743FD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Chevron 461">
                    <a:extLst>
                      <a:ext uri="{FF2B5EF4-FFF2-40B4-BE49-F238E27FC236}">
                        <a16:creationId xmlns:a16="http://schemas.microsoft.com/office/drawing/2014/main" id="{29E637A2-25D3-4131-A420-82647927E8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Chevron 462">
                    <a:extLst>
                      <a:ext uri="{FF2B5EF4-FFF2-40B4-BE49-F238E27FC236}">
                        <a16:creationId xmlns:a16="http://schemas.microsoft.com/office/drawing/2014/main" id="{973A1172-D179-B674-B81F-DCA9789230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Chevron 463">
                    <a:extLst>
                      <a:ext uri="{FF2B5EF4-FFF2-40B4-BE49-F238E27FC236}">
                        <a16:creationId xmlns:a16="http://schemas.microsoft.com/office/drawing/2014/main" id="{58163BC3-6BCA-F681-105C-9116595948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5" name="Chevron 464">
                    <a:extLst>
                      <a:ext uri="{FF2B5EF4-FFF2-40B4-BE49-F238E27FC236}">
                        <a16:creationId xmlns:a16="http://schemas.microsoft.com/office/drawing/2014/main" id="{856A69C8-BBE5-A400-2D74-20F1CF2ACE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7C85AC2D-3452-8405-7E77-78C7837B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1F974504-5CA8-50D3-26DE-D7F3AC1A2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FF05AA9-1FD8-9CF8-69D6-46CF6267A57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5CDB969-1EDB-4A70-A1ED-FA9AE4DD36FF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54" name="Trapezium 53">
                  <a:extLst>
                    <a:ext uri="{FF2B5EF4-FFF2-40B4-BE49-F238E27FC236}">
                      <a16:creationId xmlns:a16="http://schemas.microsoft.com/office/drawing/2014/main" id="{238C7D8B-497A-7131-5B4B-3EB575E3E9E7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2D8F7D8-BE76-54E9-617E-40BE2E05ECC9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998974A8-432B-A4D7-3AA0-7DB96B7E9876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0" name="Chevron 59">
                      <a:extLst>
                        <a:ext uri="{FF2B5EF4-FFF2-40B4-BE49-F238E27FC236}">
                          <a16:creationId xmlns:a16="http://schemas.microsoft.com/office/drawing/2014/main" id="{C79F7775-3C01-8991-8827-418F097DB8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Chevron 60">
                      <a:extLst>
                        <a:ext uri="{FF2B5EF4-FFF2-40B4-BE49-F238E27FC236}">
                          <a16:creationId xmlns:a16="http://schemas.microsoft.com/office/drawing/2014/main" id="{B9048CC7-159D-E7CE-F865-ADF43DC3EBF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Chevron 61">
                      <a:extLst>
                        <a:ext uri="{FF2B5EF4-FFF2-40B4-BE49-F238E27FC236}">
                          <a16:creationId xmlns:a16="http://schemas.microsoft.com/office/drawing/2014/main" id="{6B05AE57-3711-F933-37A9-9E2F3ED48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Chevron 62">
                      <a:extLst>
                        <a:ext uri="{FF2B5EF4-FFF2-40B4-BE49-F238E27FC236}">
                          <a16:creationId xmlns:a16="http://schemas.microsoft.com/office/drawing/2014/main" id="{875CD5FB-3DB8-FCE6-E889-CE670A390AC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8" name="Chevron 447">
                      <a:extLst>
                        <a:ext uri="{FF2B5EF4-FFF2-40B4-BE49-F238E27FC236}">
                          <a16:creationId xmlns:a16="http://schemas.microsoft.com/office/drawing/2014/main" id="{E6F4474A-61BD-5DD8-9CC9-1BD86652F2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9" name="Chevron 448">
                      <a:extLst>
                        <a:ext uri="{FF2B5EF4-FFF2-40B4-BE49-F238E27FC236}">
                          <a16:creationId xmlns:a16="http://schemas.microsoft.com/office/drawing/2014/main" id="{5EF1C7C6-ACF7-2943-C318-887FB2AA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0" name="Chevron 449">
                      <a:extLst>
                        <a:ext uri="{FF2B5EF4-FFF2-40B4-BE49-F238E27FC236}">
                          <a16:creationId xmlns:a16="http://schemas.microsoft.com/office/drawing/2014/main" id="{CA083BBE-19F9-E754-CD80-6E6E7FA76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1" name="Chevron 450">
                      <a:extLst>
                        <a:ext uri="{FF2B5EF4-FFF2-40B4-BE49-F238E27FC236}">
                          <a16:creationId xmlns:a16="http://schemas.microsoft.com/office/drawing/2014/main" id="{997CB2DE-E85B-4706-C923-D7D3C3B188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2" name="Chevron 451">
                      <a:extLst>
                        <a:ext uri="{FF2B5EF4-FFF2-40B4-BE49-F238E27FC236}">
                          <a16:creationId xmlns:a16="http://schemas.microsoft.com/office/drawing/2014/main" id="{1AB7ECB9-22E3-AAFD-E487-4BC74BC68D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53" name="Straight Connector 452">
                      <a:extLst>
                        <a:ext uri="{FF2B5EF4-FFF2-40B4-BE49-F238E27FC236}">
                          <a16:creationId xmlns:a16="http://schemas.microsoft.com/office/drawing/2014/main" id="{CC7392B2-A30D-A453-C9F9-C9FE28959A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id="{B00737ED-5964-B68B-0401-E1D3C4251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87243FF-092B-4503-AB1A-94F1E3FF269E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9DFE5FF-687F-EECD-4BFA-A52D90DCE7F3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C19BEDA-420C-8DC1-A9D1-250F808E5D8F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rapezium 7">
                <a:extLst>
                  <a:ext uri="{FF2B5EF4-FFF2-40B4-BE49-F238E27FC236}">
                    <a16:creationId xmlns:a16="http://schemas.microsoft.com/office/drawing/2014/main" id="{C5A22DAD-44E4-0910-82B2-7B6EB9817715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B0AB93-7942-60C6-439A-6B7C3C25245F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7630F77-237D-330C-F4FB-9D0AE2A7713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3" name="Chevron 42">
                    <a:extLst>
                      <a:ext uri="{FF2B5EF4-FFF2-40B4-BE49-F238E27FC236}">
                        <a16:creationId xmlns:a16="http://schemas.microsoft.com/office/drawing/2014/main" id="{F11DC542-39E3-856E-FF0A-A5C6B55E52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Chevron 43">
                    <a:extLst>
                      <a:ext uri="{FF2B5EF4-FFF2-40B4-BE49-F238E27FC236}">
                        <a16:creationId xmlns:a16="http://schemas.microsoft.com/office/drawing/2014/main" id="{E46D7C5E-EF0F-AE76-EE7D-A614BF9CE0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Chevron 44">
                    <a:extLst>
                      <a:ext uri="{FF2B5EF4-FFF2-40B4-BE49-F238E27FC236}">
                        <a16:creationId xmlns:a16="http://schemas.microsoft.com/office/drawing/2014/main" id="{D034D198-46F5-7EB1-7363-124AF67CE8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Chevron 45">
                    <a:extLst>
                      <a:ext uri="{FF2B5EF4-FFF2-40B4-BE49-F238E27FC236}">
                        <a16:creationId xmlns:a16="http://schemas.microsoft.com/office/drawing/2014/main" id="{579DD195-CB58-4508-D7E1-18998F1BA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Chevron 46">
                    <a:extLst>
                      <a:ext uri="{FF2B5EF4-FFF2-40B4-BE49-F238E27FC236}">
                        <a16:creationId xmlns:a16="http://schemas.microsoft.com/office/drawing/2014/main" id="{2C08883A-46E2-9092-5A4A-9355F91BDA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Chevron 47">
                    <a:extLst>
                      <a:ext uri="{FF2B5EF4-FFF2-40B4-BE49-F238E27FC236}">
                        <a16:creationId xmlns:a16="http://schemas.microsoft.com/office/drawing/2014/main" id="{8DAFA1F4-BC6F-78E9-ADB6-1690B44CD9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Chevron 48">
                    <a:extLst>
                      <a:ext uri="{FF2B5EF4-FFF2-40B4-BE49-F238E27FC236}">
                        <a16:creationId xmlns:a16="http://schemas.microsoft.com/office/drawing/2014/main" id="{8FDD61EB-58B5-6E0B-0D82-029BE03951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Chevron 49">
                    <a:extLst>
                      <a:ext uri="{FF2B5EF4-FFF2-40B4-BE49-F238E27FC236}">
                        <a16:creationId xmlns:a16="http://schemas.microsoft.com/office/drawing/2014/main" id="{BF8A0575-86E8-3A4A-929D-46FE467FAC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Chevron 50">
                    <a:extLst>
                      <a:ext uri="{FF2B5EF4-FFF2-40B4-BE49-F238E27FC236}">
                        <a16:creationId xmlns:a16="http://schemas.microsoft.com/office/drawing/2014/main" id="{2E38A9FE-806C-C335-DB26-9B3E435A1B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D935147-34A4-C90A-76C4-E9C5566DFF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EEA46450-205C-57D3-936C-D06FE80AB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B893BA3-AC48-F30D-5084-C9BFF299ACF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95386D-19A7-363F-B397-E3C13362C4B7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B8F865-F220-A088-9856-298D7507C4D9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2F3ECB2-369B-ADED-41CB-5EBFC153B956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C19BB56-4B18-A9F1-A787-3EC4B20A1F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" name="Chevron 29">
                    <a:extLst>
                      <a:ext uri="{FF2B5EF4-FFF2-40B4-BE49-F238E27FC236}">
                        <a16:creationId xmlns:a16="http://schemas.microsoft.com/office/drawing/2014/main" id="{A84B4F4D-E67E-4AE6-91B7-315089B1AE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Chevron 30">
                    <a:extLst>
                      <a:ext uri="{FF2B5EF4-FFF2-40B4-BE49-F238E27FC236}">
                        <a16:creationId xmlns:a16="http://schemas.microsoft.com/office/drawing/2014/main" id="{3849558E-14CF-A43F-4614-C1DFEA13A6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Chevron 31">
                    <a:extLst>
                      <a:ext uri="{FF2B5EF4-FFF2-40B4-BE49-F238E27FC236}">
                        <a16:creationId xmlns:a16="http://schemas.microsoft.com/office/drawing/2014/main" id="{02FAFE13-E4C6-ABF8-6FC1-F8BC59732F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Chevron 32">
                    <a:extLst>
                      <a:ext uri="{FF2B5EF4-FFF2-40B4-BE49-F238E27FC236}">
                        <a16:creationId xmlns:a16="http://schemas.microsoft.com/office/drawing/2014/main" id="{E592246B-34C9-896A-D8BD-9961B786D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Chevron 33">
                    <a:extLst>
                      <a:ext uri="{FF2B5EF4-FFF2-40B4-BE49-F238E27FC236}">
                        <a16:creationId xmlns:a16="http://schemas.microsoft.com/office/drawing/2014/main" id="{E7C85236-37F4-DDF3-6E97-EC412A8A29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Chevron 34">
                    <a:extLst>
                      <a:ext uri="{FF2B5EF4-FFF2-40B4-BE49-F238E27FC236}">
                        <a16:creationId xmlns:a16="http://schemas.microsoft.com/office/drawing/2014/main" id="{660D1FA1-A576-A649-8E92-D7C058C700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Chevron 35">
                    <a:extLst>
                      <a:ext uri="{FF2B5EF4-FFF2-40B4-BE49-F238E27FC236}">
                        <a16:creationId xmlns:a16="http://schemas.microsoft.com/office/drawing/2014/main" id="{DA0DB504-0A8F-A42F-61FF-F008275C30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Chevron 36">
                    <a:extLst>
                      <a:ext uri="{FF2B5EF4-FFF2-40B4-BE49-F238E27FC236}">
                        <a16:creationId xmlns:a16="http://schemas.microsoft.com/office/drawing/2014/main" id="{EB635CAB-7FCA-6903-C9FB-4EABC236EC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Chevron 37">
                    <a:extLst>
                      <a:ext uri="{FF2B5EF4-FFF2-40B4-BE49-F238E27FC236}">
                        <a16:creationId xmlns:a16="http://schemas.microsoft.com/office/drawing/2014/main" id="{AC61570C-DE87-DB4C-6E2C-C51A97562F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CD9246-D79C-ACBD-15FF-EC9B0B126A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6E15C076-AC40-6948-2169-04C124797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1EC904E-3D88-400A-2040-B499CE71319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94612B-7FEF-473E-64D4-BED6BAC7B494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9F6F556-1538-41EF-04C9-6AE078DC61ED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7" name="Chevron 16">
                    <a:extLst>
                      <a:ext uri="{FF2B5EF4-FFF2-40B4-BE49-F238E27FC236}">
                        <a16:creationId xmlns:a16="http://schemas.microsoft.com/office/drawing/2014/main" id="{E47229B4-E5FC-5574-7885-463C7D695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Chevron 17">
                    <a:extLst>
                      <a:ext uri="{FF2B5EF4-FFF2-40B4-BE49-F238E27FC236}">
                        <a16:creationId xmlns:a16="http://schemas.microsoft.com/office/drawing/2014/main" id="{7A21830B-AC1F-69D1-2F49-457213EA63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Chevron 18">
                    <a:extLst>
                      <a:ext uri="{FF2B5EF4-FFF2-40B4-BE49-F238E27FC236}">
                        <a16:creationId xmlns:a16="http://schemas.microsoft.com/office/drawing/2014/main" id="{64A73A63-C2DF-AF8D-D6F7-E0BB444AE2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Chevron 19">
                    <a:extLst>
                      <a:ext uri="{FF2B5EF4-FFF2-40B4-BE49-F238E27FC236}">
                        <a16:creationId xmlns:a16="http://schemas.microsoft.com/office/drawing/2014/main" id="{97A2E796-3122-364B-5646-11FC0CD5E9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Chevron 20">
                    <a:extLst>
                      <a:ext uri="{FF2B5EF4-FFF2-40B4-BE49-F238E27FC236}">
                        <a16:creationId xmlns:a16="http://schemas.microsoft.com/office/drawing/2014/main" id="{A4154817-76E2-9D26-F3D0-B2D34C5A81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Chevron 21">
                    <a:extLst>
                      <a:ext uri="{FF2B5EF4-FFF2-40B4-BE49-F238E27FC236}">
                        <a16:creationId xmlns:a16="http://schemas.microsoft.com/office/drawing/2014/main" id="{054D5617-DF02-3697-B697-EB6863630D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Chevron 22">
                    <a:extLst>
                      <a:ext uri="{FF2B5EF4-FFF2-40B4-BE49-F238E27FC236}">
                        <a16:creationId xmlns:a16="http://schemas.microsoft.com/office/drawing/2014/main" id="{A633194A-9600-9B6E-D9D8-535E6CAB44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vron 23">
                    <a:extLst>
                      <a:ext uri="{FF2B5EF4-FFF2-40B4-BE49-F238E27FC236}">
                        <a16:creationId xmlns:a16="http://schemas.microsoft.com/office/drawing/2014/main" id="{CA04BE8C-E52D-0380-4C23-BCB07F3273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vron 24">
                    <a:extLst>
                      <a:ext uri="{FF2B5EF4-FFF2-40B4-BE49-F238E27FC236}">
                        <a16:creationId xmlns:a16="http://schemas.microsoft.com/office/drawing/2014/main" id="{6C3796E8-B3EE-3B93-EAE2-A5C5825B785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840BE75-2A70-D8C0-62C3-AE1815932B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F5067AE-1568-E283-9C3E-86BE0582E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81709E-9906-7870-2C41-4F1406ACFBF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94F471D-938E-56D6-5F91-CA07CAF78C59}"/>
              </a:ext>
            </a:extLst>
          </p:cNvPr>
          <p:cNvGrpSpPr/>
          <p:nvPr/>
        </p:nvGrpSpPr>
        <p:grpSpPr>
          <a:xfrm>
            <a:off x="5984133" y="8518573"/>
            <a:ext cx="1206620" cy="1373723"/>
            <a:chOff x="1288211" y="577749"/>
            <a:chExt cx="2966289" cy="480593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6E3004B-9C69-2D71-80DE-0F9B3ACF9A31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064D63C4-9965-5CA7-3F38-AD734C175BD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645" name="Chevron 644">
                  <a:extLst>
                    <a:ext uri="{FF2B5EF4-FFF2-40B4-BE49-F238E27FC236}">
                      <a16:creationId xmlns:a16="http://schemas.microsoft.com/office/drawing/2014/main" id="{686A709D-2755-9988-BAF5-0BA82FE05373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Chevron 645">
                  <a:extLst>
                    <a:ext uri="{FF2B5EF4-FFF2-40B4-BE49-F238E27FC236}">
                      <a16:creationId xmlns:a16="http://schemas.microsoft.com/office/drawing/2014/main" id="{8376344A-A711-203B-445A-E1D606C2B25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Chevron 646">
                  <a:extLst>
                    <a:ext uri="{FF2B5EF4-FFF2-40B4-BE49-F238E27FC236}">
                      <a16:creationId xmlns:a16="http://schemas.microsoft.com/office/drawing/2014/main" id="{C89E8FFC-37BC-F1FB-B638-C441E3021C9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Chevron 647">
                  <a:extLst>
                    <a:ext uri="{FF2B5EF4-FFF2-40B4-BE49-F238E27FC236}">
                      <a16:creationId xmlns:a16="http://schemas.microsoft.com/office/drawing/2014/main" id="{E8768515-FB62-6EC2-01E9-4DD79040A8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Chevron 648">
                  <a:extLst>
                    <a:ext uri="{FF2B5EF4-FFF2-40B4-BE49-F238E27FC236}">
                      <a16:creationId xmlns:a16="http://schemas.microsoft.com/office/drawing/2014/main" id="{0241C5CD-B18F-9DF1-B776-CAFE006224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Chevron 649">
                  <a:extLst>
                    <a:ext uri="{FF2B5EF4-FFF2-40B4-BE49-F238E27FC236}">
                      <a16:creationId xmlns:a16="http://schemas.microsoft.com/office/drawing/2014/main" id="{2D5F56D2-B23E-45D7-34FB-80BC3EC9C0C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Chevron 650">
                  <a:extLst>
                    <a:ext uri="{FF2B5EF4-FFF2-40B4-BE49-F238E27FC236}">
                      <a16:creationId xmlns:a16="http://schemas.microsoft.com/office/drawing/2014/main" id="{B787A479-E12F-80C2-04D2-4C1AF438DA3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Chevron 651">
                  <a:extLst>
                    <a:ext uri="{FF2B5EF4-FFF2-40B4-BE49-F238E27FC236}">
                      <a16:creationId xmlns:a16="http://schemas.microsoft.com/office/drawing/2014/main" id="{E42650AA-1A51-C78B-7847-F62A40C8AA4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Chevron 652">
                  <a:extLst>
                    <a:ext uri="{FF2B5EF4-FFF2-40B4-BE49-F238E27FC236}">
                      <a16:creationId xmlns:a16="http://schemas.microsoft.com/office/drawing/2014/main" id="{BEFF3499-9BA0-FBFF-23C0-625067BC0BD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92FA27A-77E4-B7AE-1605-8411E21CC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E1D00AAE-04E8-A831-F025-0452A382C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4266213A-6751-B4BE-11E7-15D8CC2C6E1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74D92EF-6FED-065A-C5EA-297479FC6CCB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434" name="Trapezium 433">
                <a:extLst>
                  <a:ext uri="{FF2B5EF4-FFF2-40B4-BE49-F238E27FC236}">
                    <a16:creationId xmlns:a16="http://schemas.microsoft.com/office/drawing/2014/main" id="{4D3025EE-E122-0D6A-C464-26327D54945E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ECCAFC36-663E-EE4F-5758-E65904FA720F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31AAFAA7-9206-62BB-9B85-DC03CED8BD2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40" name="Chevron 439">
                    <a:extLst>
                      <a:ext uri="{FF2B5EF4-FFF2-40B4-BE49-F238E27FC236}">
                        <a16:creationId xmlns:a16="http://schemas.microsoft.com/office/drawing/2014/main" id="{477DDBC6-E02E-22FA-8C41-FC8B03387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Chevron 440">
                    <a:extLst>
                      <a:ext uri="{FF2B5EF4-FFF2-40B4-BE49-F238E27FC236}">
                        <a16:creationId xmlns:a16="http://schemas.microsoft.com/office/drawing/2014/main" id="{92CEFD8A-D75D-CC1C-548B-8375C2B625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2" name="Chevron 441">
                    <a:extLst>
                      <a:ext uri="{FF2B5EF4-FFF2-40B4-BE49-F238E27FC236}">
                        <a16:creationId xmlns:a16="http://schemas.microsoft.com/office/drawing/2014/main" id="{0CCA9163-DE5F-A91E-AB6B-E925657E2D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Chevron 442">
                    <a:extLst>
                      <a:ext uri="{FF2B5EF4-FFF2-40B4-BE49-F238E27FC236}">
                        <a16:creationId xmlns:a16="http://schemas.microsoft.com/office/drawing/2014/main" id="{AE981EF2-B3F0-3758-834D-FE85AE5C81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Chevron 443">
                    <a:extLst>
                      <a:ext uri="{FF2B5EF4-FFF2-40B4-BE49-F238E27FC236}">
                        <a16:creationId xmlns:a16="http://schemas.microsoft.com/office/drawing/2014/main" id="{B898F49C-3145-1ECB-622A-20EDAF8AA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Chevron 444">
                    <a:extLst>
                      <a:ext uri="{FF2B5EF4-FFF2-40B4-BE49-F238E27FC236}">
                        <a16:creationId xmlns:a16="http://schemas.microsoft.com/office/drawing/2014/main" id="{9D1BC820-5CD1-6651-5196-214FC36D68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6" name="Chevron 445">
                    <a:extLst>
                      <a:ext uri="{FF2B5EF4-FFF2-40B4-BE49-F238E27FC236}">
                        <a16:creationId xmlns:a16="http://schemas.microsoft.com/office/drawing/2014/main" id="{7F7AB9A5-1118-4BAF-6308-9F1212DF26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7" name="Chevron 446">
                    <a:extLst>
                      <a:ext uri="{FF2B5EF4-FFF2-40B4-BE49-F238E27FC236}">
                        <a16:creationId xmlns:a16="http://schemas.microsoft.com/office/drawing/2014/main" id="{4EA7ED77-6A8C-0DD0-3B34-979EDF1B55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0" name="Chevron 639">
                    <a:extLst>
                      <a:ext uri="{FF2B5EF4-FFF2-40B4-BE49-F238E27FC236}">
                        <a16:creationId xmlns:a16="http://schemas.microsoft.com/office/drawing/2014/main" id="{37C9EBFB-9023-C214-468C-6C905E305F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A63043A2-2534-170C-ED08-8507A51C3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8BF9D7F3-8ADF-F361-B58F-9DC774E21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88EF1290-70BE-F1B9-647B-0A78BCF98E3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3FA0AD5B-6E42-3B2C-6747-2E4289469610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A2B3F498-F6DF-5A0E-FCCF-AE9FA5932CCE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Trapezium 205">
              <a:extLst>
                <a:ext uri="{FF2B5EF4-FFF2-40B4-BE49-F238E27FC236}">
                  <a16:creationId xmlns:a16="http://schemas.microsoft.com/office/drawing/2014/main" id="{EF7093EB-B462-C08F-28C4-D4A80CD8291C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1F958C2-5125-6C95-BA3C-E5618EF464B2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A5014D06-C0D0-DF70-75FE-6C90F32D9E4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53" name="Chevron 352">
                  <a:extLst>
                    <a:ext uri="{FF2B5EF4-FFF2-40B4-BE49-F238E27FC236}">
                      <a16:creationId xmlns:a16="http://schemas.microsoft.com/office/drawing/2014/main" id="{C3D0B979-B476-6A4F-A390-9CAFF8C6DA1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Chevron 353">
                  <a:extLst>
                    <a:ext uri="{FF2B5EF4-FFF2-40B4-BE49-F238E27FC236}">
                      <a16:creationId xmlns:a16="http://schemas.microsoft.com/office/drawing/2014/main" id="{FDAB7994-D522-1EFD-A8C2-FD567C14B9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Chevron 354">
                  <a:extLst>
                    <a:ext uri="{FF2B5EF4-FFF2-40B4-BE49-F238E27FC236}">
                      <a16:creationId xmlns:a16="http://schemas.microsoft.com/office/drawing/2014/main" id="{AED467D3-DFEB-65F9-A319-DD11F2366AD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Chevron 355">
                  <a:extLst>
                    <a:ext uri="{FF2B5EF4-FFF2-40B4-BE49-F238E27FC236}">
                      <a16:creationId xmlns:a16="http://schemas.microsoft.com/office/drawing/2014/main" id="{94A5A4C8-0E14-A8D6-0D40-6D486E2F0E0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Chevron 356">
                  <a:extLst>
                    <a:ext uri="{FF2B5EF4-FFF2-40B4-BE49-F238E27FC236}">
                      <a16:creationId xmlns:a16="http://schemas.microsoft.com/office/drawing/2014/main" id="{83104AF9-BD75-CADF-8547-14048F050C6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Chevron 427">
                  <a:extLst>
                    <a:ext uri="{FF2B5EF4-FFF2-40B4-BE49-F238E27FC236}">
                      <a16:creationId xmlns:a16="http://schemas.microsoft.com/office/drawing/2014/main" id="{BD1E273F-2390-CB85-090E-1E259364592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Chevron 428">
                  <a:extLst>
                    <a:ext uri="{FF2B5EF4-FFF2-40B4-BE49-F238E27FC236}">
                      <a16:creationId xmlns:a16="http://schemas.microsoft.com/office/drawing/2014/main" id="{769D0B36-1BB8-ECB7-6513-CEDBADE6FEE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Chevron 429">
                  <a:extLst>
                    <a:ext uri="{FF2B5EF4-FFF2-40B4-BE49-F238E27FC236}">
                      <a16:creationId xmlns:a16="http://schemas.microsoft.com/office/drawing/2014/main" id="{31F192D2-7747-2011-02B3-5FF57942ABE0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Chevron 430">
                  <a:extLst>
                    <a:ext uri="{FF2B5EF4-FFF2-40B4-BE49-F238E27FC236}">
                      <a16:creationId xmlns:a16="http://schemas.microsoft.com/office/drawing/2014/main" id="{338073FF-0667-8F30-E866-068DE0D06DD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F4571676-4502-43A3-5D19-47AEBAC00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477F42D-99EE-51A2-AAAF-68EF6D786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805922C-96A2-8BD1-5986-9F63F00DB7A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B37312E-D2A9-1A30-4EE5-19184CE6344F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FAFA3B-7C7F-5DF8-9ECA-04D1E39A582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090F425E-3512-C143-ADF7-1296B6EA8BA1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0063AA9-07EA-5E54-5B9D-A762BA53BCE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69" name="Chevron 268">
                  <a:extLst>
                    <a:ext uri="{FF2B5EF4-FFF2-40B4-BE49-F238E27FC236}">
                      <a16:creationId xmlns:a16="http://schemas.microsoft.com/office/drawing/2014/main" id="{E7FC7210-83DA-15D3-40A3-627EC1993B0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Chevron 269">
                  <a:extLst>
                    <a:ext uri="{FF2B5EF4-FFF2-40B4-BE49-F238E27FC236}">
                      <a16:creationId xmlns:a16="http://schemas.microsoft.com/office/drawing/2014/main" id="{733B0778-2932-8B41-0C79-CC56C119E35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Chevron 273">
                  <a:extLst>
                    <a:ext uri="{FF2B5EF4-FFF2-40B4-BE49-F238E27FC236}">
                      <a16:creationId xmlns:a16="http://schemas.microsoft.com/office/drawing/2014/main" id="{6D32BE2E-4E81-38AF-A415-0F9FFA2E09C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Chevron 334">
                  <a:extLst>
                    <a:ext uri="{FF2B5EF4-FFF2-40B4-BE49-F238E27FC236}">
                      <a16:creationId xmlns:a16="http://schemas.microsoft.com/office/drawing/2014/main" id="{F88F41A8-7DBD-B2D9-44FF-3732D5698FE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6CD72808-4AFA-74E7-3A76-2BCF3488715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Chevron 344">
                  <a:extLst>
                    <a:ext uri="{FF2B5EF4-FFF2-40B4-BE49-F238E27FC236}">
                      <a16:creationId xmlns:a16="http://schemas.microsoft.com/office/drawing/2014/main" id="{9E5EF7A0-E60D-435A-59A3-FC9B62EECAB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Chevron 345">
                  <a:extLst>
                    <a:ext uri="{FF2B5EF4-FFF2-40B4-BE49-F238E27FC236}">
                      <a16:creationId xmlns:a16="http://schemas.microsoft.com/office/drawing/2014/main" id="{AE87444F-97D3-29FB-65CE-8DA0AD91092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Chevron 346">
                  <a:extLst>
                    <a:ext uri="{FF2B5EF4-FFF2-40B4-BE49-F238E27FC236}">
                      <a16:creationId xmlns:a16="http://schemas.microsoft.com/office/drawing/2014/main" id="{2ACD3E6E-6DBF-4792-E878-C14AA026DEA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Chevron 347">
                  <a:extLst>
                    <a:ext uri="{FF2B5EF4-FFF2-40B4-BE49-F238E27FC236}">
                      <a16:creationId xmlns:a16="http://schemas.microsoft.com/office/drawing/2014/main" id="{33864EF5-1235-606E-DA84-10916C26F025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3853BF-089C-B4B2-3BC8-18683A3D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6C7E245B-F902-DD53-EA5D-0F4123699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DD2D6E65-C9E9-A6F1-189E-558C9804E20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092DBD3-85D9-A3D6-20F3-FEF079989A0A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4A95FA7-5079-EAF0-E9CC-36E999E18DA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56" name="Chevron 255">
                  <a:extLst>
                    <a:ext uri="{FF2B5EF4-FFF2-40B4-BE49-F238E27FC236}">
                      <a16:creationId xmlns:a16="http://schemas.microsoft.com/office/drawing/2014/main" id="{970E5E0A-AB1E-8542-64A7-CD63F24854A6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Chevron 256">
                  <a:extLst>
                    <a:ext uri="{FF2B5EF4-FFF2-40B4-BE49-F238E27FC236}">
                      <a16:creationId xmlns:a16="http://schemas.microsoft.com/office/drawing/2014/main" id="{0D614921-3D0E-7AE0-729C-D1D4928ECA21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Chevron 257">
                  <a:extLst>
                    <a:ext uri="{FF2B5EF4-FFF2-40B4-BE49-F238E27FC236}">
                      <a16:creationId xmlns:a16="http://schemas.microsoft.com/office/drawing/2014/main" id="{8A9516C9-B693-DB15-AB97-C57FCDF6026F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Chevron 258">
                  <a:extLst>
                    <a:ext uri="{FF2B5EF4-FFF2-40B4-BE49-F238E27FC236}">
                      <a16:creationId xmlns:a16="http://schemas.microsoft.com/office/drawing/2014/main" id="{6DF66DBD-B9E8-080F-76FA-5245DE93D77A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Chevron 259">
                  <a:extLst>
                    <a:ext uri="{FF2B5EF4-FFF2-40B4-BE49-F238E27FC236}">
                      <a16:creationId xmlns:a16="http://schemas.microsoft.com/office/drawing/2014/main" id="{FA71D588-3C17-254B-9420-F99EF17ECDB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Chevron 260">
                  <a:extLst>
                    <a:ext uri="{FF2B5EF4-FFF2-40B4-BE49-F238E27FC236}">
                      <a16:creationId xmlns:a16="http://schemas.microsoft.com/office/drawing/2014/main" id="{F3767225-D5C8-19BA-E3EB-90E2C3DB305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Chevron 261">
                  <a:extLst>
                    <a:ext uri="{FF2B5EF4-FFF2-40B4-BE49-F238E27FC236}">
                      <a16:creationId xmlns:a16="http://schemas.microsoft.com/office/drawing/2014/main" id="{08238F2A-29DD-251C-9A77-71AB14B9AF6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Chevron 262">
                  <a:extLst>
                    <a:ext uri="{FF2B5EF4-FFF2-40B4-BE49-F238E27FC236}">
                      <a16:creationId xmlns:a16="http://schemas.microsoft.com/office/drawing/2014/main" id="{AD64C1A8-45F8-1FAD-E573-8EB01D7B470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Chevron 263">
                  <a:extLst>
                    <a:ext uri="{FF2B5EF4-FFF2-40B4-BE49-F238E27FC236}">
                      <a16:creationId xmlns:a16="http://schemas.microsoft.com/office/drawing/2014/main" id="{1B4E94AA-02E7-493A-E26D-E6B9119F331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574E98D0-3CDE-5FB0-22E8-B19BDBF9C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54AD6B8-D14F-E384-3E53-3E2BB95D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590FDED-461E-4196-2746-58B3AA216837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E1DA79F-CA21-3C4C-6D23-D6513DD88DB4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F5C41341-5B38-D7E4-70F4-E9FD25AAEA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B8A20D09-EA2B-4553-3B0A-53B3FA489D8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A544484E-5A33-FE4B-C589-CAC0F48158F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2A7B0161-37D4-54A6-D423-4B61D2743D2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37C45AEA-224B-4E9F-E7DA-C76E2910CC8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7A60F43A-5E58-56DC-D81D-DE537AAB948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A22B9450-B406-1CF2-3820-9A608167F8E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53252F2A-DF4A-52FC-B52B-9AF771C0090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Chevron 221">
                  <a:extLst>
                    <a:ext uri="{FF2B5EF4-FFF2-40B4-BE49-F238E27FC236}">
                      <a16:creationId xmlns:a16="http://schemas.microsoft.com/office/drawing/2014/main" id="{A8BDDA9F-0504-32B4-46CC-3CD167B662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Chevron 222">
                  <a:extLst>
                    <a:ext uri="{FF2B5EF4-FFF2-40B4-BE49-F238E27FC236}">
                      <a16:creationId xmlns:a16="http://schemas.microsoft.com/office/drawing/2014/main" id="{BC472A9F-3CC1-1AC2-917B-C7B71C5DEEF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E85E1D84-762E-E441-E7D5-4E56BA310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D955A09-568F-512D-31E2-59E8179CD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E2507F7-FB04-1BC4-50EF-E757ECEA9E7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127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2D0CB95-1211-0A9C-50AB-0A5481056EF6}"/>
              </a:ext>
            </a:extLst>
          </p:cNvPr>
          <p:cNvGrpSpPr/>
          <p:nvPr/>
        </p:nvGrpSpPr>
        <p:grpSpPr>
          <a:xfrm>
            <a:off x="3796727" y="5767684"/>
            <a:ext cx="646999" cy="5959398"/>
            <a:chOff x="892393" y="196353"/>
            <a:chExt cx="646999" cy="5959398"/>
          </a:xfrm>
        </p:grpSpPr>
        <p:sp>
          <p:nvSpPr>
            <p:cNvPr id="139" name="Trapezium 138">
              <a:extLst>
                <a:ext uri="{FF2B5EF4-FFF2-40B4-BE49-F238E27FC236}">
                  <a16:creationId xmlns:a16="http://schemas.microsoft.com/office/drawing/2014/main" id="{80CF2D6F-0D9F-E49A-10CB-929FB3460990}"/>
                </a:ext>
              </a:extLst>
            </p:cNvPr>
            <p:cNvSpPr/>
            <p:nvPr/>
          </p:nvSpPr>
          <p:spPr>
            <a:xfrm rot="10800000">
              <a:off x="945863" y="661580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apezium 139">
              <a:extLst>
                <a:ext uri="{FF2B5EF4-FFF2-40B4-BE49-F238E27FC236}">
                  <a16:creationId xmlns:a16="http://schemas.microsoft.com/office/drawing/2014/main" id="{CE3641C0-DDBB-CFD0-083C-17589B0EC990}"/>
                </a:ext>
              </a:extLst>
            </p:cNvPr>
            <p:cNvSpPr/>
            <p:nvPr/>
          </p:nvSpPr>
          <p:spPr>
            <a:xfrm rot="10800000">
              <a:off x="945863" y="1963491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apezium 140">
              <a:extLst>
                <a:ext uri="{FF2B5EF4-FFF2-40B4-BE49-F238E27FC236}">
                  <a16:creationId xmlns:a16="http://schemas.microsoft.com/office/drawing/2014/main" id="{5781E453-F2E6-4A3D-E425-8D0A4D8FB554}"/>
                </a:ext>
              </a:extLst>
            </p:cNvPr>
            <p:cNvSpPr/>
            <p:nvPr/>
          </p:nvSpPr>
          <p:spPr>
            <a:xfrm rot="10800000">
              <a:off x="945863" y="3246502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2C65A50-1E8E-CB19-8B40-E51195E3B019}"/>
                </a:ext>
              </a:extLst>
            </p:cNvPr>
            <p:cNvGrpSpPr/>
            <p:nvPr/>
          </p:nvGrpSpPr>
          <p:grpSpPr>
            <a:xfrm>
              <a:off x="1105408" y="4506661"/>
              <a:ext cx="210287" cy="302907"/>
              <a:chOff x="3328111" y="2483671"/>
              <a:chExt cx="210287" cy="302907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7DCBDDA-34C4-F367-5722-3560720309A8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riangle 156">
                <a:extLst>
                  <a:ext uri="{FF2B5EF4-FFF2-40B4-BE49-F238E27FC236}">
                    <a16:creationId xmlns:a16="http://schemas.microsoft.com/office/drawing/2014/main" id="{F57F89C7-6C0F-26FF-FA9C-C96CAA8967EC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E5E91B3-7421-9388-D5F7-236A25266F0C}"/>
                </a:ext>
              </a:extLst>
            </p:cNvPr>
            <p:cNvGrpSpPr/>
            <p:nvPr/>
          </p:nvGrpSpPr>
          <p:grpSpPr>
            <a:xfrm>
              <a:off x="1104575" y="5402717"/>
              <a:ext cx="210287" cy="302907"/>
              <a:chOff x="3328111" y="2483671"/>
              <a:chExt cx="210287" cy="302907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4AF24CA6-BCF8-5419-6FEC-B89E65B251D7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riangle 163">
                <a:extLst>
                  <a:ext uri="{FF2B5EF4-FFF2-40B4-BE49-F238E27FC236}">
                    <a16:creationId xmlns:a16="http://schemas.microsoft.com/office/drawing/2014/main" id="{FD66185B-1EFB-5EDF-42DE-EEEC582C62E9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F7E8411-A2D0-1CA8-556D-808581068092}"/>
                </a:ext>
              </a:extLst>
            </p:cNvPr>
            <p:cNvGrpSpPr/>
            <p:nvPr/>
          </p:nvGrpSpPr>
          <p:grpSpPr>
            <a:xfrm>
              <a:off x="894778" y="196353"/>
              <a:ext cx="634652" cy="324178"/>
              <a:chOff x="3448663" y="1963491"/>
              <a:chExt cx="2171399" cy="1109143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48E97A3-96B8-2BBB-D70C-B3D0170908F3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69" name="Chevron 168">
                  <a:extLst>
                    <a:ext uri="{FF2B5EF4-FFF2-40B4-BE49-F238E27FC236}">
                      <a16:creationId xmlns:a16="http://schemas.microsoft.com/office/drawing/2014/main" id="{3D6CC66C-F8B8-26ED-2F66-3F6B34C6D29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Chevron 169">
                  <a:extLst>
                    <a:ext uri="{FF2B5EF4-FFF2-40B4-BE49-F238E27FC236}">
                      <a16:creationId xmlns:a16="http://schemas.microsoft.com/office/drawing/2014/main" id="{531D370F-6A17-B6FD-7278-6C522D01C03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Chevron 170">
                  <a:extLst>
                    <a:ext uri="{FF2B5EF4-FFF2-40B4-BE49-F238E27FC236}">
                      <a16:creationId xmlns:a16="http://schemas.microsoft.com/office/drawing/2014/main" id="{F6876045-0A78-BD1E-6785-F790CE845B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Chevron 171">
                  <a:extLst>
                    <a:ext uri="{FF2B5EF4-FFF2-40B4-BE49-F238E27FC236}">
                      <a16:creationId xmlns:a16="http://schemas.microsoft.com/office/drawing/2014/main" id="{E3EBC3ED-CC84-632D-44C5-29181C71CE8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Chevron 172">
                  <a:extLst>
                    <a:ext uri="{FF2B5EF4-FFF2-40B4-BE49-F238E27FC236}">
                      <a16:creationId xmlns:a16="http://schemas.microsoft.com/office/drawing/2014/main" id="{3F2CC902-AB93-542C-F39E-A5798EDCF34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Chevron 173">
                  <a:extLst>
                    <a:ext uri="{FF2B5EF4-FFF2-40B4-BE49-F238E27FC236}">
                      <a16:creationId xmlns:a16="http://schemas.microsoft.com/office/drawing/2014/main" id="{93ECC396-EC4E-E7BC-1C11-E88F862E8E1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Chevron 174">
                  <a:extLst>
                    <a:ext uri="{FF2B5EF4-FFF2-40B4-BE49-F238E27FC236}">
                      <a16:creationId xmlns:a16="http://schemas.microsoft.com/office/drawing/2014/main" id="{87A0F1DA-151C-49A3-1FD5-CB9D2CECC5F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Chevron 175">
                  <a:extLst>
                    <a:ext uri="{FF2B5EF4-FFF2-40B4-BE49-F238E27FC236}">
                      <a16:creationId xmlns:a16="http://schemas.microsoft.com/office/drawing/2014/main" id="{A298A4E5-39E8-7CE3-5071-5EAE976D4AD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Chevron 176">
                  <a:extLst>
                    <a:ext uri="{FF2B5EF4-FFF2-40B4-BE49-F238E27FC236}">
                      <a16:creationId xmlns:a16="http://schemas.microsoft.com/office/drawing/2014/main" id="{AE731416-AE39-6816-27B0-E13E3A312A1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DD055E2-036E-01FF-42E5-66F9FC74E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572B2F3-E6E9-6A91-B3C6-D2905E451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69BACA82-15B2-762E-DC50-64EF1BA0E7D5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DB918FD-C8C2-9E00-316B-BCDC0BF561D8}"/>
                </a:ext>
              </a:extLst>
            </p:cNvPr>
            <p:cNvGrpSpPr/>
            <p:nvPr/>
          </p:nvGrpSpPr>
          <p:grpSpPr>
            <a:xfrm>
              <a:off x="894778" y="1054333"/>
              <a:ext cx="634652" cy="324178"/>
              <a:chOff x="3448663" y="1963491"/>
              <a:chExt cx="2171399" cy="1109143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55605AC5-9FF4-72A0-590A-58B5C534DC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85" name="Chevron 184">
                  <a:extLst>
                    <a:ext uri="{FF2B5EF4-FFF2-40B4-BE49-F238E27FC236}">
                      <a16:creationId xmlns:a16="http://schemas.microsoft.com/office/drawing/2014/main" id="{E3D0D8C6-62E3-8ACF-7C29-75569390C32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Chevron 185">
                  <a:extLst>
                    <a:ext uri="{FF2B5EF4-FFF2-40B4-BE49-F238E27FC236}">
                      <a16:creationId xmlns:a16="http://schemas.microsoft.com/office/drawing/2014/main" id="{E958F85B-EEA2-B6A7-3999-CFA7114B3C7D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Chevron 186">
                  <a:extLst>
                    <a:ext uri="{FF2B5EF4-FFF2-40B4-BE49-F238E27FC236}">
                      <a16:creationId xmlns:a16="http://schemas.microsoft.com/office/drawing/2014/main" id="{41473B18-27CD-FAE9-5927-6F9773B3002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Chevron 187">
                  <a:extLst>
                    <a:ext uri="{FF2B5EF4-FFF2-40B4-BE49-F238E27FC236}">
                      <a16:creationId xmlns:a16="http://schemas.microsoft.com/office/drawing/2014/main" id="{A0C4592B-A111-5E14-5C0B-AC165186CE3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Chevron 188">
                  <a:extLst>
                    <a:ext uri="{FF2B5EF4-FFF2-40B4-BE49-F238E27FC236}">
                      <a16:creationId xmlns:a16="http://schemas.microsoft.com/office/drawing/2014/main" id="{54C31CE2-E8FA-964C-C7FB-43437F0548A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Chevron 189">
                  <a:extLst>
                    <a:ext uri="{FF2B5EF4-FFF2-40B4-BE49-F238E27FC236}">
                      <a16:creationId xmlns:a16="http://schemas.microsoft.com/office/drawing/2014/main" id="{82967279-C511-B5B0-2C8C-C64CAC15BE0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Chevron 190">
                  <a:extLst>
                    <a:ext uri="{FF2B5EF4-FFF2-40B4-BE49-F238E27FC236}">
                      <a16:creationId xmlns:a16="http://schemas.microsoft.com/office/drawing/2014/main" id="{B2CADA8E-8A07-3770-6358-7BA5055FCCA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Chevron 191">
                  <a:extLst>
                    <a:ext uri="{FF2B5EF4-FFF2-40B4-BE49-F238E27FC236}">
                      <a16:creationId xmlns:a16="http://schemas.microsoft.com/office/drawing/2014/main" id="{C4931334-7A95-E203-DEEF-B8846C621A8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Chevron 192">
                  <a:extLst>
                    <a:ext uri="{FF2B5EF4-FFF2-40B4-BE49-F238E27FC236}">
                      <a16:creationId xmlns:a16="http://schemas.microsoft.com/office/drawing/2014/main" id="{72DD09B6-1DF0-B0FB-B9F6-38C8ABDB11C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12368DD-970E-B6F8-12FA-5E59232DA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EE7300A-13D0-5205-8A6B-A7696AC85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25A6CA0A-E0B5-8131-8AFB-6822BECCC1A6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D3C90A-9C8F-3957-763A-DD8793A342C9}"/>
                </a:ext>
              </a:extLst>
            </p:cNvPr>
            <p:cNvGrpSpPr/>
            <p:nvPr/>
          </p:nvGrpSpPr>
          <p:grpSpPr>
            <a:xfrm>
              <a:off x="894778" y="1504056"/>
              <a:ext cx="634652" cy="324178"/>
              <a:chOff x="3448663" y="1963491"/>
              <a:chExt cx="2171399" cy="110914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EEC8500-C84D-CB0F-DC98-27B0213999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99" name="Chevron 198">
                  <a:extLst>
                    <a:ext uri="{FF2B5EF4-FFF2-40B4-BE49-F238E27FC236}">
                      <a16:creationId xmlns:a16="http://schemas.microsoft.com/office/drawing/2014/main" id="{4AE23536-2883-C25C-B9E7-5323D877517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Chevron 199">
                  <a:extLst>
                    <a:ext uri="{FF2B5EF4-FFF2-40B4-BE49-F238E27FC236}">
                      <a16:creationId xmlns:a16="http://schemas.microsoft.com/office/drawing/2014/main" id="{28004C42-E71C-ABE8-4910-56BF68B1D89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Chevron 200">
                  <a:extLst>
                    <a:ext uri="{FF2B5EF4-FFF2-40B4-BE49-F238E27FC236}">
                      <a16:creationId xmlns:a16="http://schemas.microsoft.com/office/drawing/2014/main" id="{D96AA270-F122-34B4-D6D6-F8477A2C6A92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Chevron 201">
                  <a:extLst>
                    <a:ext uri="{FF2B5EF4-FFF2-40B4-BE49-F238E27FC236}">
                      <a16:creationId xmlns:a16="http://schemas.microsoft.com/office/drawing/2014/main" id="{55ED09AA-086B-468F-B109-3EEE33FE21E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Chevron 202">
                  <a:extLst>
                    <a:ext uri="{FF2B5EF4-FFF2-40B4-BE49-F238E27FC236}">
                      <a16:creationId xmlns:a16="http://schemas.microsoft.com/office/drawing/2014/main" id="{C0F721E3-2843-EE5E-7F32-95ECD973762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Chevron 203">
                  <a:extLst>
                    <a:ext uri="{FF2B5EF4-FFF2-40B4-BE49-F238E27FC236}">
                      <a16:creationId xmlns:a16="http://schemas.microsoft.com/office/drawing/2014/main" id="{442A4F5A-9D2F-3E51-8B75-2D2380D4446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Chevron 204">
                  <a:extLst>
                    <a:ext uri="{FF2B5EF4-FFF2-40B4-BE49-F238E27FC236}">
                      <a16:creationId xmlns:a16="http://schemas.microsoft.com/office/drawing/2014/main" id="{4AA1DC28-206F-F839-5D53-5A1A1364EFE8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Chevron 205">
                  <a:extLst>
                    <a:ext uri="{FF2B5EF4-FFF2-40B4-BE49-F238E27FC236}">
                      <a16:creationId xmlns:a16="http://schemas.microsoft.com/office/drawing/2014/main" id="{D6F26382-434D-CA51-6732-7E866A30C09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Chevron 206">
                  <a:extLst>
                    <a:ext uri="{FF2B5EF4-FFF2-40B4-BE49-F238E27FC236}">
                      <a16:creationId xmlns:a16="http://schemas.microsoft.com/office/drawing/2014/main" id="{014BFDD6-EE5C-C623-6B3C-1EB7F4038F1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82F9894-5CD7-3744-518F-C7BD52A9E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8825BBBE-5811-31C7-EB72-8AA2FC520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CDC6D6F3-34BD-51D2-C5E3-8AD0454962CE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52C0F5A-D5EF-849F-D9BA-059DAA78ABE7}"/>
                </a:ext>
              </a:extLst>
            </p:cNvPr>
            <p:cNvGrpSpPr/>
            <p:nvPr/>
          </p:nvGrpSpPr>
          <p:grpSpPr>
            <a:xfrm>
              <a:off x="894778" y="2350037"/>
              <a:ext cx="634652" cy="324178"/>
              <a:chOff x="3448663" y="1963491"/>
              <a:chExt cx="2171399" cy="1109143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BEF3178-C6B8-A8A6-16B4-B3CBB8B9E069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13" name="Chevron 212">
                  <a:extLst>
                    <a:ext uri="{FF2B5EF4-FFF2-40B4-BE49-F238E27FC236}">
                      <a16:creationId xmlns:a16="http://schemas.microsoft.com/office/drawing/2014/main" id="{E33A157A-4143-5431-78C4-64DF02ADA1C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Chevron 213">
                  <a:extLst>
                    <a:ext uri="{FF2B5EF4-FFF2-40B4-BE49-F238E27FC236}">
                      <a16:creationId xmlns:a16="http://schemas.microsoft.com/office/drawing/2014/main" id="{E5F683F2-53C8-881C-6476-C616F6A67E4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1A8ABFFF-7D55-60B9-E3F7-83CE30C4088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B2766B87-2937-FD99-16EC-E7406558659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5397CAD9-F5AA-5D6C-1F68-6F21CA913C4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7BFFAE51-238B-B2F0-61C9-2A591F47141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974AF0B8-D6F3-5561-B812-9FCD76B911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F0311629-A003-7621-A730-90066DFC5F21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86136342-B876-AAE0-21B4-EF1A52A3F2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F542750-0666-12F5-53A7-A9C3A6A52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7B015335-04FE-9A2C-7578-C40E2CA77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6DB3970C-A9AE-7EFA-89BF-46B2F14154D8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26D908D-0D68-5764-ACDA-B6527CF2FE3F}"/>
                </a:ext>
              </a:extLst>
            </p:cNvPr>
            <p:cNvGrpSpPr/>
            <p:nvPr/>
          </p:nvGrpSpPr>
          <p:grpSpPr>
            <a:xfrm>
              <a:off x="897245" y="2794458"/>
              <a:ext cx="634652" cy="324178"/>
              <a:chOff x="3448663" y="1963491"/>
              <a:chExt cx="2171399" cy="110914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A8308182-F825-C888-3E4D-E3933793D491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27" name="Chevron 226">
                  <a:extLst>
                    <a:ext uri="{FF2B5EF4-FFF2-40B4-BE49-F238E27FC236}">
                      <a16:creationId xmlns:a16="http://schemas.microsoft.com/office/drawing/2014/main" id="{3963D5EB-1C55-8551-5A00-B8F943C571D1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Chevron 227">
                  <a:extLst>
                    <a:ext uri="{FF2B5EF4-FFF2-40B4-BE49-F238E27FC236}">
                      <a16:creationId xmlns:a16="http://schemas.microsoft.com/office/drawing/2014/main" id="{AF4B7C7D-1D92-D68E-2422-2DB39CC2EA8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Chevron 228">
                  <a:extLst>
                    <a:ext uri="{FF2B5EF4-FFF2-40B4-BE49-F238E27FC236}">
                      <a16:creationId xmlns:a16="http://schemas.microsoft.com/office/drawing/2014/main" id="{4CF178A0-2DA9-7C61-B7B0-DF4ECE9FF9BA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Chevron 229">
                  <a:extLst>
                    <a:ext uri="{FF2B5EF4-FFF2-40B4-BE49-F238E27FC236}">
                      <a16:creationId xmlns:a16="http://schemas.microsoft.com/office/drawing/2014/main" id="{498998FA-EEA5-B19A-0AEE-ABDA2EEC7B11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Chevron 230">
                  <a:extLst>
                    <a:ext uri="{FF2B5EF4-FFF2-40B4-BE49-F238E27FC236}">
                      <a16:creationId xmlns:a16="http://schemas.microsoft.com/office/drawing/2014/main" id="{A3DB6835-DA6C-D21F-DAC9-A7FBA3703C1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Chevron 231">
                  <a:extLst>
                    <a:ext uri="{FF2B5EF4-FFF2-40B4-BE49-F238E27FC236}">
                      <a16:creationId xmlns:a16="http://schemas.microsoft.com/office/drawing/2014/main" id="{DDB80819-AA1C-31F5-C148-52973A74454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Chevron 232">
                  <a:extLst>
                    <a:ext uri="{FF2B5EF4-FFF2-40B4-BE49-F238E27FC236}">
                      <a16:creationId xmlns:a16="http://schemas.microsoft.com/office/drawing/2014/main" id="{D09387D4-C694-94BE-789D-40B3BB05232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Chevron 233">
                  <a:extLst>
                    <a:ext uri="{FF2B5EF4-FFF2-40B4-BE49-F238E27FC236}">
                      <a16:creationId xmlns:a16="http://schemas.microsoft.com/office/drawing/2014/main" id="{E891EE14-C315-924D-3F35-B490371C27AF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Chevron 234">
                  <a:extLst>
                    <a:ext uri="{FF2B5EF4-FFF2-40B4-BE49-F238E27FC236}">
                      <a16:creationId xmlns:a16="http://schemas.microsoft.com/office/drawing/2014/main" id="{7A1D3A6A-192A-E60D-8DFA-73D9AEF0B5A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29B60D6-D4BA-39F7-65E9-39196D63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687251FB-2D34-6D1F-68DC-B764FCE48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AB8B0348-C7D1-1197-3661-DDF83518B260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627F0C0-A145-799D-E607-2C16A1EEFA36}"/>
                </a:ext>
              </a:extLst>
            </p:cNvPr>
            <p:cNvGrpSpPr/>
            <p:nvPr/>
          </p:nvGrpSpPr>
          <p:grpSpPr>
            <a:xfrm>
              <a:off x="895867" y="3616711"/>
              <a:ext cx="634652" cy="324178"/>
              <a:chOff x="3448663" y="1963491"/>
              <a:chExt cx="2171399" cy="110914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437009BF-A4FE-F6BD-BE1C-B920AC8A310D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41" name="Chevron 240">
                  <a:extLst>
                    <a:ext uri="{FF2B5EF4-FFF2-40B4-BE49-F238E27FC236}">
                      <a16:creationId xmlns:a16="http://schemas.microsoft.com/office/drawing/2014/main" id="{25703054-5BAB-BD39-BC0E-AB8783D1552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Chevron 241">
                  <a:extLst>
                    <a:ext uri="{FF2B5EF4-FFF2-40B4-BE49-F238E27FC236}">
                      <a16:creationId xmlns:a16="http://schemas.microsoft.com/office/drawing/2014/main" id="{BFB51CCB-327A-44D2-0E02-29D338ED55E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3B36F3B1-045B-63BB-8A8B-723A413C1F7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18A83371-F88D-C2D4-BDCC-FDC4CE25085B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54EC3E6F-0C6E-9C1E-3367-866DE51350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FEACB877-F948-A16B-C999-D77CF88C11BD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D070089E-FFBA-6FD7-BE5A-0B2442AD742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432D7381-CEC2-A754-DA59-8AD9DD7D017B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F143A4B9-F902-AA06-0ADE-141F580AAA53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8C393322-F719-AD5A-7DCA-ECBED4124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017DC7A7-F8DB-8D8A-2192-6DF06A38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ADCD159F-2BD2-F48F-A31F-98A6F7255A89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4" name="Rounded Rectangle 253">
              <a:extLst>
                <a:ext uri="{FF2B5EF4-FFF2-40B4-BE49-F238E27FC236}">
                  <a16:creationId xmlns:a16="http://schemas.microsoft.com/office/drawing/2014/main" id="{CC65B553-8657-D580-131E-68259622AFD2}"/>
                </a:ext>
              </a:extLst>
            </p:cNvPr>
            <p:cNvSpPr/>
            <p:nvPr/>
          </p:nvSpPr>
          <p:spPr>
            <a:xfrm>
              <a:off x="894778" y="40611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E832BDC4-94BB-6437-8AFC-29073143ED4E}"/>
                </a:ext>
              </a:extLst>
            </p:cNvPr>
            <p:cNvSpPr/>
            <p:nvPr/>
          </p:nvSpPr>
          <p:spPr>
            <a:xfrm>
              <a:off x="904740" y="49199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2F4084B1-24C0-76E5-36A1-94B310FD9F11}"/>
                </a:ext>
              </a:extLst>
            </p:cNvPr>
            <p:cNvSpPr/>
            <p:nvPr/>
          </p:nvSpPr>
          <p:spPr>
            <a:xfrm>
              <a:off x="892393" y="5831573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5EB62B9-E7DB-1E5E-5B2C-A62D720AF638}"/>
              </a:ext>
            </a:extLst>
          </p:cNvPr>
          <p:cNvGrpSpPr/>
          <p:nvPr/>
        </p:nvGrpSpPr>
        <p:grpSpPr>
          <a:xfrm>
            <a:off x="6575644" y="6654214"/>
            <a:ext cx="2095499" cy="451606"/>
            <a:chOff x="3750415" y="4099137"/>
            <a:chExt cx="2187902" cy="1148292"/>
          </a:xfrm>
        </p:grpSpPr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58AB1D2-6F9D-92C6-DDE8-D7DD17E94B9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49" name="Chevron 348">
                <a:extLst>
                  <a:ext uri="{FF2B5EF4-FFF2-40B4-BE49-F238E27FC236}">
                    <a16:creationId xmlns:a16="http://schemas.microsoft.com/office/drawing/2014/main" id="{A82832D3-307C-895C-0782-06FFFAB9B34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Chevron 349">
                <a:extLst>
                  <a:ext uri="{FF2B5EF4-FFF2-40B4-BE49-F238E27FC236}">
                    <a16:creationId xmlns:a16="http://schemas.microsoft.com/office/drawing/2014/main" id="{B8E23188-9438-BEE3-27C8-1540AC56477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Chevron 350">
                <a:extLst>
                  <a:ext uri="{FF2B5EF4-FFF2-40B4-BE49-F238E27FC236}">
                    <a16:creationId xmlns:a16="http://schemas.microsoft.com/office/drawing/2014/main" id="{FF43780E-7622-D3C2-3A27-88A87BC3821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Chevron 351">
                <a:extLst>
                  <a:ext uri="{FF2B5EF4-FFF2-40B4-BE49-F238E27FC236}">
                    <a16:creationId xmlns:a16="http://schemas.microsoft.com/office/drawing/2014/main" id="{987FA398-F07F-6E72-4D86-D7159501F31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Chevron 352">
                <a:extLst>
                  <a:ext uri="{FF2B5EF4-FFF2-40B4-BE49-F238E27FC236}">
                    <a16:creationId xmlns:a16="http://schemas.microsoft.com/office/drawing/2014/main" id="{3A5CBC0B-FAA1-D3DB-A7DF-C3DCA53A06A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Chevron 353">
                <a:extLst>
                  <a:ext uri="{FF2B5EF4-FFF2-40B4-BE49-F238E27FC236}">
                    <a16:creationId xmlns:a16="http://schemas.microsoft.com/office/drawing/2014/main" id="{BD1942E3-8DF2-7267-464F-1079B76C08D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Chevron 354">
                <a:extLst>
                  <a:ext uri="{FF2B5EF4-FFF2-40B4-BE49-F238E27FC236}">
                    <a16:creationId xmlns:a16="http://schemas.microsoft.com/office/drawing/2014/main" id="{FC243201-37B6-8933-18CA-9344B1FD1E9B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Chevron 355">
                <a:extLst>
                  <a:ext uri="{FF2B5EF4-FFF2-40B4-BE49-F238E27FC236}">
                    <a16:creationId xmlns:a16="http://schemas.microsoft.com/office/drawing/2014/main" id="{667A9FE8-3BF6-02B2-B69F-E4D09D557A3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Chevron 356">
                <a:extLst>
                  <a:ext uri="{FF2B5EF4-FFF2-40B4-BE49-F238E27FC236}">
                    <a16:creationId xmlns:a16="http://schemas.microsoft.com/office/drawing/2014/main" id="{D40CE650-C8C7-33E8-B318-F197590BA0C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C642E32-08AD-428A-5009-4D8636781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7A4C9CA-F7AF-03CB-AA62-199FC6658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44A947D-DBC9-414C-8040-77F7A171BEEC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018E44B-540F-88DB-4AE2-7448DE7A1AFC}"/>
              </a:ext>
            </a:extLst>
          </p:cNvPr>
          <p:cNvGrpSpPr/>
          <p:nvPr/>
        </p:nvGrpSpPr>
        <p:grpSpPr>
          <a:xfrm>
            <a:off x="6146180" y="5841919"/>
            <a:ext cx="2966289" cy="816183"/>
            <a:chOff x="1288211" y="577749"/>
            <a:chExt cx="2966289" cy="1161511"/>
          </a:xfrm>
        </p:grpSpPr>
        <p:sp>
          <p:nvSpPr>
            <p:cNvPr id="330" name="Trapezium 329">
              <a:extLst>
                <a:ext uri="{FF2B5EF4-FFF2-40B4-BE49-F238E27FC236}">
                  <a16:creationId xmlns:a16="http://schemas.microsoft.com/office/drawing/2014/main" id="{BDD8A7EB-1773-67B4-B31D-C5A44CF01E98}"/>
                </a:ext>
              </a:extLst>
            </p:cNvPr>
            <p:cNvSpPr/>
            <p:nvPr/>
          </p:nvSpPr>
          <p:spPr>
            <a:xfrm rot="10800000">
              <a:off x="1565162" y="1200977"/>
              <a:ext cx="2413580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9DF612-2B4B-FCB8-68A0-55569911EA27}"/>
                </a:ext>
              </a:extLst>
            </p:cNvPr>
            <p:cNvGrpSpPr/>
            <p:nvPr/>
          </p:nvGrpSpPr>
          <p:grpSpPr>
            <a:xfrm>
              <a:off x="1556877" y="577749"/>
              <a:ext cx="2413580" cy="642681"/>
              <a:chOff x="3750415" y="4099137"/>
              <a:chExt cx="2187902" cy="1148292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F2207F3-19D6-E1E9-BE55-F264AD3EAB3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36" name="Chevron 335">
                  <a:extLst>
                    <a:ext uri="{FF2B5EF4-FFF2-40B4-BE49-F238E27FC236}">
                      <a16:creationId xmlns:a16="http://schemas.microsoft.com/office/drawing/2014/main" id="{84C77A6C-FDF1-F486-6527-F478FFA70FF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Chevron 336">
                  <a:extLst>
                    <a:ext uri="{FF2B5EF4-FFF2-40B4-BE49-F238E27FC236}">
                      <a16:creationId xmlns:a16="http://schemas.microsoft.com/office/drawing/2014/main" id="{0E97DDA6-16DD-D73B-1B90-8015FED79F3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Chevron 337">
                  <a:extLst>
                    <a:ext uri="{FF2B5EF4-FFF2-40B4-BE49-F238E27FC236}">
                      <a16:creationId xmlns:a16="http://schemas.microsoft.com/office/drawing/2014/main" id="{96F1D5BB-F07A-9427-E029-2DEB271831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Chevron 338">
                  <a:extLst>
                    <a:ext uri="{FF2B5EF4-FFF2-40B4-BE49-F238E27FC236}">
                      <a16:creationId xmlns:a16="http://schemas.microsoft.com/office/drawing/2014/main" id="{1EAFD34D-7705-6491-CBEA-DF131E931D2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Chevron 339">
                  <a:extLst>
                    <a:ext uri="{FF2B5EF4-FFF2-40B4-BE49-F238E27FC236}">
                      <a16:creationId xmlns:a16="http://schemas.microsoft.com/office/drawing/2014/main" id="{0A9A44C8-7134-FF7F-D4A4-7D0807A75BFA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Chevron 340">
                  <a:extLst>
                    <a:ext uri="{FF2B5EF4-FFF2-40B4-BE49-F238E27FC236}">
                      <a16:creationId xmlns:a16="http://schemas.microsoft.com/office/drawing/2014/main" id="{D483293B-2568-0769-1FBE-708F9228FAB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Chevron 341">
                  <a:extLst>
                    <a:ext uri="{FF2B5EF4-FFF2-40B4-BE49-F238E27FC236}">
                      <a16:creationId xmlns:a16="http://schemas.microsoft.com/office/drawing/2014/main" id="{08BC3AFF-C872-F891-22CE-2A1F3243257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Chevron 342">
                  <a:extLst>
                    <a:ext uri="{FF2B5EF4-FFF2-40B4-BE49-F238E27FC236}">
                      <a16:creationId xmlns:a16="http://schemas.microsoft.com/office/drawing/2014/main" id="{D0D0723F-F1AB-7441-408D-1056FA2503E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89A49C97-4CAF-BCE0-D703-D31B5C66478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70F5B81E-B058-BD5B-8028-BD07B7CD3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9132E525-276C-8A8F-DEF2-D6C48E527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44936F3A-273A-4E87-DA17-3C349390F67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943FFD7A-5A84-8BBF-0D88-B4A2B66B7E8B}"/>
                </a:ext>
              </a:extLst>
            </p:cNvPr>
            <p:cNvSpPr/>
            <p:nvPr/>
          </p:nvSpPr>
          <p:spPr>
            <a:xfrm>
              <a:off x="4006850" y="1081914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F54503-0A70-E360-253E-4394431E1979}"/>
                </a:ext>
              </a:extLst>
            </p:cNvPr>
            <p:cNvSpPr/>
            <p:nvPr/>
          </p:nvSpPr>
          <p:spPr>
            <a:xfrm>
              <a:off x="1288211" y="1081913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Trapezium 270">
            <a:extLst>
              <a:ext uri="{FF2B5EF4-FFF2-40B4-BE49-F238E27FC236}">
                <a16:creationId xmlns:a16="http://schemas.microsoft.com/office/drawing/2014/main" id="{B4D11646-9723-2714-F17A-A28DEA484029}"/>
              </a:ext>
            </a:extLst>
          </p:cNvPr>
          <p:cNvSpPr/>
          <p:nvPr/>
        </p:nvSpPr>
        <p:spPr>
          <a:xfrm rot="10800000">
            <a:off x="6581342" y="7521645"/>
            <a:ext cx="2100623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091DB4C-EE2B-A3FE-DFF7-B070F889D631}"/>
              </a:ext>
            </a:extLst>
          </p:cNvPr>
          <p:cNvGrpSpPr/>
          <p:nvPr/>
        </p:nvGrpSpPr>
        <p:grpSpPr>
          <a:xfrm>
            <a:off x="6574129" y="7087961"/>
            <a:ext cx="2097012" cy="451606"/>
            <a:chOff x="3750415" y="4099137"/>
            <a:chExt cx="2187902" cy="1148292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3F361BE2-EA4E-2EC5-A2BF-D6B58F49D21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19" name="Chevron 318">
                <a:extLst>
                  <a:ext uri="{FF2B5EF4-FFF2-40B4-BE49-F238E27FC236}">
                    <a16:creationId xmlns:a16="http://schemas.microsoft.com/office/drawing/2014/main" id="{3C810D56-7E64-D94A-A657-3661C01A98B7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Chevron 319">
                <a:extLst>
                  <a:ext uri="{FF2B5EF4-FFF2-40B4-BE49-F238E27FC236}">
                    <a16:creationId xmlns:a16="http://schemas.microsoft.com/office/drawing/2014/main" id="{6488587F-8DB2-5CAA-2B32-E39265F899B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Chevron 320">
                <a:extLst>
                  <a:ext uri="{FF2B5EF4-FFF2-40B4-BE49-F238E27FC236}">
                    <a16:creationId xmlns:a16="http://schemas.microsoft.com/office/drawing/2014/main" id="{A168C7D7-9AFA-84D2-B125-0EDFE79ED0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Chevron 321">
                <a:extLst>
                  <a:ext uri="{FF2B5EF4-FFF2-40B4-BE49-F238E27FC236}">
                    <a16:creationId xmlns:a16="http://schemas.microsoft.com/office/drawing/2014/main" id="{7723234E-1527-FE34-B26A-8DBFCD5F3FD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Chevron 322">
                <a:extLst>
                  <a:ext uri="{FF2B5EF4-FFF2-40B4-BE49-F238E27FC236}">
                    <a16:creationId xmlns:a16="http://schemas.microsoft.com/office/drawing/2014/main" id="{A7CA2764-D912-F72B-80FE-CE832CE47BF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Chevron 323">
                <a:extLst>
                  <a:ext uri="{FF2B5EF4-FFF2-40B4-BE49-F238E27FC236}">
                    <a16:creationId xmlns:a16="http://schemas.microsoft.com/office/drawing/2014/main" id="{72C0D855-8545-7AA6-BF3E-C2DFCC1CB27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Chevron 324">
                <a:extLst>
                  <a:ext uri="{FF2B5EF4-FFF2-40B4-BE49-F238E27FC236}">
                    <a16:creationId xmlns:a16="http://schemas.microsoft.com/office/drawing/2014/main" id="{19D79253-F96C-7ED6-4032-495AF47B6B7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Chevron 325">
                <a:extLst>
                  <a:ext uri="{FF2B5EF4-FFF2-40B4-BE49-F238E27FC236}">
                    <a16:creationId xmlns:a16="http://schemas.microsoft.com/office/drawing/2014/main" id="{69604876-33D1-C521-71BE-FE29399BE19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Chevron 326">
                <a:extLst>
                  <a:ext uri="{FF2B5EF4-FFF2-40B4-BE49-F238E27FC236}">
                    <a16:creationId xmlns:a16="http://schemas.microsoft.com/office/drawing/2014/main" id="{F245F598-4EF5-C6DE-968F-8FC44543CFE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1F844E28-C5BD-7F72-A55D-4B66AB5A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1D28934E-5001-7B85-8CBB-F9A64D9856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A13DBF6-D215-C391-42E7-63A817329EAA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788139F-32E7-73EC-5E4A-7524159B72FB}"/>
              </a:ext>
            </a:extLst>
          </p:cNvPr>
          <p:cNvSpPr/>
          <p:nvPr/>
        </p:nvSpPr>
        <p:spPr>
          <a:xfrm>
            <a:off x="8712776" y="7442236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A946A24-657B-7CDB-5ACF-C6CAEA45E9A0}"/>
              </a:ext>
            </a:extLst>
          </p:cNvPr>
          <p:cNvSpPr/>
          <p:nvPr/>
        </p:nvSpPr>
        <p:spPr>
          <a:xfrm>
            <a:off x="6333949" y="7442235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86F3A67-00E2-71F2-6368-CB1817BDD8B6}"/>
              </a:ext>
            </a:extLst>
          </p:cNvPr>
          <p:cNvGrpSpPr/>
          <p:nvPr/>
        </p:nvGrpSpPr>
        <p:grpSpPr>
          <a:xfrm>
            <a:off x="6725513" y="7899892"/>
            <a:ext cx="1790275" cy="451606"/>
            <a:chOff x="3750415" y="4099137"/>
            <a:chExt cx="2187902" cy="1148292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EACCCCF-0915-C295-E2F1-E22CE46696C1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06" name="Chevron 305">
                <a:extLst>
                  <a:ext uri="{FF2B5EF4-FFF2-40B4-BE49-F238E27FC236}">
                    <a16:creationId xmlns:a16="http://schemas.microsoft.com/office/drawing/2014/main" id="{68283F11-28FF-A79B-29EA-F017713FA9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06">
                <a:extLst>
                  <a:ext uri="{FF2B5EF4-FFF2-40B4-BE49-F238E27FC236}">
                    <a16:creationId xmlns:a16="http://schemas.microsoft.com/office/drawing/2014/main" id="{FBC6D6B9-A5A7-8147-BD9D-A74EAAC9D1C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Chevron 307">
                <a:extLst>
                  <a:ext uri="{FF2B5EF4-FFF2-40B4-BE49-F238E27FC236}">
                    <a16:creationId xmlns:a16="http://schemas.microsoft.com/office/drawing/2014/main" id="{0CBBD525-296B-AAB7-B298-672BD1049D5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Chevron 308">
                <a:extLst>
                  <a:ext uri="{FF2B5EF4-FFF2-40B4-BE49-F238E27FC236}">
                    <a16:creationId xmlns:a16="http://schemas.microsoft.com/office/drawing/2014/main" id="{8101A8DC-DA7E-8AA9-0EA8-1FB1B302805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Chevron 309">
                <a:extLst>
                  <a:ext uri="{FF2B5EF4-FFF2-40B4-BE49-F238E27FC236}">
                    <a16:creationId xmlns:a16="http://schemas.microsoft.com/office/drawing/2014/main" id="{568875F1-1230-7D8E-D701-32AB70DB258D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Chevron 310">
                <a:extLst>
                  <a:ext uri="{FF2B5EF4-FFF2-40B4-BE49-F238E27FC236}">
                    <a16:creationId xmlns:a16="http://schemas.microsoft.com/office/drawing/2014/main" id="{323ED04A-000F-1F44-7245-09AC56A7606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Chevron 311">
                <a:extLst>
                  <a:ext uri="{FF2B5EF4-FFF2-40B4-BE49-F238E27FC236}">
                    <a16:creationId xmlns:a16="http://schemas.microsoft.com/office/drawing/2014/main" id="{89B476DB-9D61-3D70-BB54-10A55639227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12">
                <a:extLst>
                  <a:ext uri="{FF2B5EF4-FFF2-40B4-BE49-F238E27FC236}">
                    <a16:creationId xmlns:a16="http://schemas.microsoft.com/office/drawing/2014/main" id="{056CD585-0857-6386-03CE-53D70C0BF12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Chevron 313">
                <a:extLst>
                  <a:ext uri="{FF2B5EF4-FFF2-40B4-BE49-F238E27FC236}">
                    <a16:creationId xmlns:a16="http://schemas.microsoft.com/office/drawing/2014/main" id="{DA98D3E3-DB82-0B21-1518-4AE59FCFD55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27C84F1-9C66-EC5D-2A4E-0545F7370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CD8DF6D-038E-9313-FDF1-3CF1A1E0F9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3DD1E3A-93B9-D34A-B7B8-3A8B8E5F3241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193D176-CF1C-8767-211D-B2DF5CAA5C4D}"/>
              </a:ext>
            </a:extLst>
          </p:cNvPr>
          <p:cNvGrpSpPr/>
          <p:nvPr/>
        </p:nvGrpSpPr>
        <p:grpSpPr>
          <a:xfrm>
            <a:off x="6723998" y="8333639"/>
            <a:ext cx="1791568" cy="451606"/>
            <a:chOff x="3750415" y="4099137"/>
            <a:chExt cx="2187902" cy="1148292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B635F16C-D0CB-87BE-66EF-DE5CFD783179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93" name="Chevron 292">
                <a:extLst>
                  <a:ext uri="{FF2B5EF4-FFF2-40B4-BE49-F238E27FC236}">
                    <a16:creationId xmlns:a16="http://schemas.microsoft.com/office/drawing/2014/main" id="{D7E700D3-20BE-F674-409E-35031061B5B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Chevron 293">
                <a:extLst>
                  <a:ext uri="{FF2B5EF4-FFF2-40B4-BE49-F238E27FC236}">
                    <a16:creationId xmlns:a16="http://schemas.microsoft.com/office/drawing/2014/main" id="{F4FE4A05-B96E-5E09-CD8D-B2C2383732A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Chevron 294">
                <a:extLst>
                  <a:ext uri="{FF2B5EF4-FFF2-40B4-BE49-F238E27FC236}">
                    <a16:creationId xmlns:a16="http://schemas.microsoft.com/office/drawing/2014/main" id="{7EF1BF5E-D872-E375-EBF9-5BA6DC1794D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Chevron 295">
                <a:extLst>
                  <a:ext uri="{FF2B5EF4-FFF2-40B4-BE49-F238E27FC236}">
                    <a16:creationId xmlns:a16="http://schemas.microsoft.com/office/drawing/2014/main" id="{509DC214-227A-F0BE-13A5-17D1E67792F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Chevron 296">
                <a:extLst>
                  <a:ext uri="{FF2B5EF4-FFF2-40B4-BE49-F238E27FC236}">
                    <a16:creationId xmlns:a16="http://schemas.microsoft.com/office/drawing/2014/main" id="{901380BF-1706-9693-9518-B109E31D2B3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Chevron 297">
                <a:extLst>
                  <a:ext uri="{FF2B5EF4-FFF2-40B4-BE49-F238E27FC236}">
                    <a16:creationId xmlns:a16="http://schemas.microsoft.com/office/drawing/2014/main" id="{EF7BDE10-856E-AD93-FB29-03C67A7E69E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Chevron 298">
                <a:extLst>
                  <a:ext uri="{FF2B5EF4-FFF2-40B4-BE49-F238E27FC236}">
                    <a16:creationId xmlns:a16="http://schemas.microsoft.com/office/drawing/2014/main" id="{3EA161EE-CD15-7CF6-6F50-A7277D54B5C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Chevron 299">
                <a:extLst>
                  <a:ext uri="{FF2B5EF4-FFF2-40B4-BE49-F238E27FC236}">
                    <a16:creationId xmlns:a16="http://schemas.microsoft.com/office/drawing/2014/main" id="{45B672E4-9B04-D380-64AE-70D06451D66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Chevron 300">
                <a:extLst>
                  <a:ext uri="{FF2B5EF4-FFF2-40B4-BE49-F238E27FC236}">
                    <a16:creationId xmlns:a16="http://schemas.microsoft.com/office/drawing/2014/main" id="{E11EE8AC-D742-C9FB-8002-E5F01D50100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5A40438-B1FB-076A-E88C-A03F3AE79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7270E3C-F10A-FDF6-7207-974F4FB3D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65FE6F1-5F57-D817-D39F-6A5D142E91A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1FB0D66B-A00F-FB9F-30E5-CDC1364C30BE}"/>
              </a:ext>
            </a:extLst>
          </p:cNvPr>
          <p:cNvGrpSpPr/>
          <p:nvPr/>
        </p:nvGrpSpPr>
        <p:grpSpPr>
          <a:xfrm>
            <a:off x="6844523" y="9161390"/>
            <a:ext cx="1553959" cy="451606"/>
            <a:chOff x="3750415" y="4099137"/>
            <a:chExt cx="2187902" cy="1148292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BEB2304-A864-77BA-340F-F13CB4581296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80" name="Chevron 279">
                <a:extLst>
                  <a:ext uri="{FF2B5EF4-FFF2-40B4-BE49-F238E27FC236}">
                    <a16:creationId xmlns:a16="http://schemas.microsoft.com/office/drawing/2014/main" id="{22488665-2346-A112-7ADE-521E48D9F0F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Chevron 280">
                <a:extLst>
                  <a:ext uri="{FF2B5EF4-FFF2-40B4-BE49-F238E27FC236}">
                    <a16:creationId xmlns:a16="http://schemas.microsoft.com/office/drawing/2014/main" id="{DD33D14B-AF5E-2B13-74BF-94B036618EE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Chevron 281">
                <a:extLst>
                  <a:ext uri="{FF2B5EF4-FFF2-40B4-BE49-F238E27FC236}">
                    <a16:creationId xmlns:a16="http://schemas.microsoft.com/office/drawing/2014/main" id="{A6E1F393-8DDD-6651-AEE9-6AD672762A5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Chevron 282">
                <a:extLst>
                  <a:ext uri="{FF2B5EF4-FFF2-40B4-BE49-F238E27FC236}">
                    <a16:creationId xmlns:a16="http://schemas.microsoft.com/office/drawing/2014/main" id="{9615D346-7B5E-B85E-2682-00774C7D9AE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Chevron 283">
                <a:extLst>
                  <a:ext uri="{FF2B5EF4-FFF2-40B4-BE49-F238E27FC236}">
                    <a16:creationId xmlns:a16="http://schemas.microsoft.com/office/drawing/2014/main" id="{CE9C7786-3F22-8381-A4C9-43307C01A41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Chevron 284">
                <a:extLst>
                  <a:ext uri="{FF2B5EF4-FFF2-40B4-BE49-F238E27FC236}">
                    <a16:creationId xmlns:a16="http://schemas.microsoft.com/office/drawing/2014/main" id="{29519A4E-3874-0948-1804-CF502693285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Chevron 285">
                <a:extLst>
                  <a:ext uri="{FF2B5EF4-FFF2-40B4-BE49-F238E27FC236}">
                    <a16:creationId xmlns:a16="http://schemas.microsoft.com/office/drawing/2014/main" id="{9E2A4F6E-6BB9-ADBC-B49E-9524CBCA225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Chevron 286">
                <a:extLst>
                  <a:ext uri="{FF2B5EF4-FFF2-40B4-BE49-F238E27FC236}">
                    <a16:creationId xmlns:a16="http://schemas.microsoft.com/office/drawing/2014/main" id="{94067CBE-7D50-8E85-5BAC-CD67ED1BFA1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Chevron 287">
                <a:extLst>
                  <a:ext uri="{FF2B5EF4-FFF2-40B4-BE49-F238E27FC236}">
                    <a16:creationId xmlns:a16="http://schemas.microsoft.com/office/drawing/2014/main" id="{326679B9-FF45-72C5-7510-25F5D52D326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E5B400F-6CCE-41FB-4FE4-1A23CC028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8203130-B7B7-6495-86BD-2492791DB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E6F8748-51E1-1AA0-2A67-E97D607FD995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Trapezium 359">
            <a:extLst>
              <a:ext uri="{FF2B5EF4-FFF2-40B4-BE49-F238E27FC236}">
                <a16:creationId xmlns:a16="http://schemas.microsoft.com/office/drawing/2014/main" id="{3FBBFA82-E2CF-51C8-B31D-699ABD5D2A46}"/>
              </a:ext>
            </a:extLst>
          </p:cNvPr>
          <p:cNvSpPr/>
          <p:nvPr/>
        </p:nvSpPr>
        <p:spPr>
          <a:xfrm rot="10800000">
            <a:off x="6736087" y="8798645"/>
            <a:ext cx="1778309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6C69A6F-28BE-988D-C696-F24274097801}"/>
              </a:ext>
            </a:extLst>
          </p:cNvPr>
          <p:cNvSpPr/>
          <p:nvPr/>
        </p:nvSpPr>
        <p:spPr>
          <a:xfrm>
            <a:off x="6827653" y="9602223"/>
            <a:ext cx="1594843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E53E7DD-AD2A-D718-3C71-48804720C831}"/>
              </a:ext>
            </a:extLst>
          </p:cNvPr>
          <p:cNvSpPr/>
          <p:nvPr/>
        </p:nvSpPr>
        <p:spPr>
          <a:xfrm>
            <a:off x="6836777" y="10125101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71D62ED-DE60-114B-E79C-6D3E97C3443D}"/>
              </a:ext>
            </a:extLst>
          </p:cNvPr>
          <p:cNvSpPr/>
          <p:nvPr/>
        </p:nvSpPr>
        <p:spPr>
          <a:xfrm>
            <a:off x="6827653" y="10647979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36385C2-6C28-FDB5-8B2A-9F029CDBA6B7}"/>
              </a:ext>
            </a:extLst>
          </p:cNvPr>
          <p:cNvGrpSpPr/>
          <p:nvPr/>
        </p:nvGrpSpPr>
        <p:grpSpPr>
          <a:xfrm>
            <a:off x="8540090" y="9642058"/>
            <a:ext cx="737394" cy="355432"/>
            <a:chOff x="5635759" y="4070727"/>
            <a:chExt cx="737394" cy="35543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DDB07F1-E566-0097-D793-85AD8D84AE3C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F7038A7-287F-1BBA-1859-FDEF95F9201B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B46DE46-C9F9-033E-E979-CCEED0B01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5F5717B2-931A-7F27-CA86-80F7425C5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2E3449FF-E2EC-C98C-08B5-425C60754BD4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2082A385-0A4B-14FA-0AE9-73A62BC8E97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F6B2CD19-AB2C-2791-D645-09BC435BEABA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9011C2-F69C-09C3-8D1B-9D2A1EAFB640}"/>
              </a:ext>
            </a:extLst>
          </p:cNvPr>
          <p:cNvGrpSpPr/>
          <p:nvPr/>
        </p:nvGrpSpPr>
        <p:grpSpPr>
          <a:xfrm>
            <a:off x="8540090" y="10171339"/>
            <a:ext cx="737394" cy="355432"/>
            <a:chOff x="5635759" y="4070727"/>
            <a:chExt cx="737394" cy="355432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2B92D6A-CCAF-941F-5621-AD6A133E7D39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15C5B295-9897-6A75-DC7D-3731EC6DCAD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480D24DD-082B-9D54-1515-EDD3FFEDA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72AA7E6-A934-0A14-847C-0F41BA4AF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6E1CB6F-D068-1C72-D7B9-5F2073868D97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85" name="Triangle 384">
                <a:extLst>
                  <a:ext uri="{FF2B5EF4-FFF2-40B4-BE49-F238E27FC236}">
                    <a16:creationId xmlns:a16="http://schemas.microsoft.com/office/drawing/2014/main" id="{4764B793-2204-0A12-AD64-053AF4564D5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26033B6B-E110-7F79-5F3C-0398525DE2A6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88" name="Trapezium 487">
            <a:extLst>
              <a:ext uri="{FF2B5EF4-FFF2-40B4-BE49-F238E27FC236}">
                <a16:creationId xmlns:a16="http://schemas.microsoft.com/office/drawing/2014/main" id="{9FB826F3-743A-E31A-8898-2578594B9B6C}"/>
              </a:ext>
            </a:extLst>
          </p:cNvPr>
          <p:cNvSpPr/>
          <p:nvPr/>
        </p:nvSpPr>
        <p:spPr>
          <a:xfrm rot="10800000">
            <a:off x="10821199" y="626000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rapezium 488">
            <a:extLst>
              <a:ext uri="{FF2B5EF4-FFF2-40B4-BE49-F238E27FC236}">
                <a16:creationId xmlns:a16="http://schemas.microsoft.com/office/drawing/2014/main" id="{A69DEF27-7082-9711-B39A-A039BA2114D1}"/>
              </a:ext>
            </a:extLst>
          </p:cNvPr>
          <p:cNvSpPr/>
          <p:nvPr/>
        </p:nvSpPr>
        <p:spPr>
          <a:xfrm rot="10800000">
            <a:off x="10805297" y="7561911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rapezium 489">
            <a:extLst>
              <a:ext uri="{FF2B5EF4-FFF2-40B4-BE49-F238E27FC236}">
                <a16:creationId xmlns:a16="http://schemas.microsoft.com/office/drawing/2014/main" id="{25B7D504-D334-CA95-ED12-2838137DD522}"/>
              </a:ext>
            </a:extLst>
          </p:cNvPr>
          <p:cNvSpPr/>
          <p:nvPr/>
        </p:nvSpPr>
        <p:spPr>
          <a:xfrm rot="10800000">
            <a:off x="10805297" y="884492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8089A445-C9A6-92A4-8208-4C35896A4AA0}"/>
              </a:ext>
            </a:extLst>
          </p:cNvPr>
          <p:cNvGrpSpPr/>
          <p:nvPr/>
        </p:nvGrpSpPr>
        <p:grpSpPr>
          <a:xfrm>
            <a:off x="10754212" y="5794773"/>
            <a:ext cx="634652" cy="324178"/>
            <a:chOff x="3448663" y="1963491"/>
            <a:chExt cx="2171399" cy="1109143"/>
          </a:xfrm>
        </p:grpSpPr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E8061E2-5D4C-C69F-FC36-1A1F796AD2B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69" name="Chevron 568">
                <a:extLst>
                  <a:ext uri="{FF2B5EF4-FFF2-40B4-BE49-F238E27FC236}">
                    <a16:creationId xmlns:a16="http://schemas.microsoft.com/office/drawing/2014/main" id="{7AECA71A-31F4-CE0E-60CA-BF37AC612A2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Chevron 569">
                <a:extLst>
                  <a:ext uri="{FF2B5EF4-FFF2-40B4-BE49-F238E27FC236}">
                    <a16:creationId xmlns:a16="http://schemas.microsoft.com/office/drawing/2014/main" id="{FC175BC1-7B12-41AD-1D4B-7629D49ACC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Chevron 570">
                <a:extLst>
                  <a:ext uri="{FF2B5EF4-FFF2-40B4-BE49-F238E27FC236}">
                    <a16:creationId xmlns:a16="http://schemas.microsoft.com/office/drawing/2014/main" id="{7E53EE33-F576-592D-7CE4-43FC5EC851C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Chevron 571">
                <a:extLst>
                  <a:ext uri="{FF2B5EF4-FFF2-40B4-BE49-F238E27FC236}">
                    <a16:creationId xmlns:a16="http://schemas.microsoft.com/office/drawing/2014/main" id="{6186FB66-5C23-6CE2-82B8-67AA95F46D9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Chevron 572">
                <a:extLst>
                  <a:ext uri="{FF2B5EF4-FFF2-40B4-BE49-F238E27FC236}">
                    <a16:creationId xmlns:a16="http://schemas.microsoft.com/office/drawing/2014/main" id="{C0D09C0E-01EA-621C-9343-2D81DC376B1B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Chevron 573">
                <a:extLst>
                  <a:ext uri="{FF2B5EF4-FFF2-40B4-BE49-F238E27FC236}">
                    <a16:creationId xmlns:a16="http://schemas.microsoft.com/office/drawing/2014/main" id="{D9436EEA-1D30-F296-A3B7-C159BEB0ACC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Chevron 574">
                <a:extLst>
                  <a:ext uri="{FF2B5EF4-FFF2-40B4-BE49-F238E27FC236}">
                    <a16:creationId xmlns:a16="http://schemas.microsoft.com/office/drawing/2014/main" id="{2E4DA678-69D4-D96B-4D54-099BDE79F3B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Chevron 575">
                <a:extLst>
                  <a:ext uri="{FF2B5EF4-FFF2-40B4-BE49-F238E27FC236}">
                    <a16:creationId xmlns:a16="http://schemas.microsoft.com/office/drawing/2014/main" id="{CC025D8D-033C-8A13-26CC-9C4E860CE48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Chevron 576">
                <a:extLst>
                  <a:ext uri="{FF2B5EF4-FFF2-40B4-BE49-F238E27FC236}">
                    <a16:creationId xmlns:a16="http://schemas.microsoft.com/office/drawing/2014/main" id="{9820AA8A-3560-C052-7F1C-3F4884AB82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ADCF150D-DC5F-9FA7-4403-E64ACB7F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3FB4C550-FCAE-66D0-11DE-3A09B1BBB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8" name="Rounded Rectangle 567">
              <a:extLst>
                <a:ext uri="{FF2B5EF4-FFF2-40B4-BE49-F238E27FC236}">
                  <a16:creationId xmlns:a16="http://schemas.microsoft.com/office/drawing/2014/main" id="{93256187-5468-C8AF-F157-3077A2C6058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9ED42794-786D-BEA4-AE68-987687621C61}"/>
              </a:ext>
            </a:extLst>
          </p:cNvPr>
          <p:cNvGrpSpPr/>
          <p:nvPr/>
        </p:nvGrpSpPr>
        <p:grpSpPr>
          <a:xfrm>
            <a:off x="10754212" y="6652753"/>
            <a:ext cx="634652" cy="324178"/>
            <a:chOff x="3448663" y="1963491"/>
            <a:chExt cx="2171399" cy="1109143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FE813C31-AA0E-5C4E-4638-237AE183886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56" name="Chevron 555">
                <a:extLst>
                  <a:ext uri="{FF2B5EF4-FFF2-40B4-BE49-F238E27FC236}">
                    <a16:creationId xmlns:a16="http://schemas.microsoft.com/office/drawing/2014/main" id="{7BCFEF5E-D170-D31A-D5A3-AC4D1D6064C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Chevron 556">
                <a:extLst>
                  <a:ext uri="{FF2B5EF4-FFF2-40B4-BE49-F238E27FC236}">
                    <a16:creationId xmlns:a16="http://schemas.microsoft.com/office/drawing/2014/main" id="{DEEBD8FA-E4E7-BDE3-757A-85CCA25858A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Chevron 557">
                <a:extLst>
                  <a:ext uri="{FF2B5EF4-FFF2-40B4-BE49-F238E27FC236}">
                    <a16:creationId xmlns:a16="http://schemas.microsoft.com/office/drawing/2014/main" id="{11969FF8-B2DA-33DB-27E9-31B1A2FFBB2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Chevron 558">
                <a:extLst>
                  <a:ext uri="{FF2B5EF4-FFF2-40B4-BE49-F238E27FC236}">
                    <a16:creationId xmlns:a16="http://schemas.microsoft.com/office/drawing/2014/main" id="{30B4AC9E-83A0-5E17-C544-8166E420C71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Chevron 559">
                <a:extLst>
                  <a:ext uri="{FF2B5EF4-FFF2-40B4-BE49-F238E27FC236}">
                    <a16:creationId xmlns:a16="http://schemas.microsoft.com/office/drawing/2014/main" id="{EC127186-E4A6-13CE-FA82-9FDA49656D1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Chevron 560">
                <a:extLst>
                  <a:ext uri="{FF2B5EF4-FFF2-40B4-BE49-F238E27FC236}">
                    <a16:creationId xmlns:a16="http://schemas.microsoft.com/office/drawing/2014/main" id="{A65D5FB8-7A8E-5C3C-4DCB-7D2DD131781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Chevron 561">
                <a:extLst>
                  <a:ext uri="{FF2B5EF4-FFF2-40B4-BE49-F238E27FC236}">
                    <a16:creationId xmlns:a16="http://schemas.microsoft.com/office/drawing/2014/main" id="{0F47DDD9-4BF6-10D9-3613-A7F3B893C83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Chevron 562">
                <a:extLst>
                  <a:ext uri="{FF2B5EF4-FFF2-40B4-BE49-F238E27FC236}">
                    <a16:creationId xmlns:a16="http://schemas.microsoft.com/office/drawing/2014/main" id="{5B78B17A-AE09-447B-5C69-37E437D25B7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Chevron 563">
                <a:extLst>
                  <a:ext uri="{FF2B5EF4-FFF2-40B4-BE49-F238E27FC236}">
                    <a16:creationId xmlns:a16="http://schemas.microsoft.com/office/drawing/2014/main" id="{D111F8BE-E7F4-66D9-D3FC-FCCF83807C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76EB68A-4C45-1204-B2B8-13654907B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54027789-5E76-52CE-5264-51ABC1D37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ounded Rectangle 554">
              <a:extLst>
                <a:ext uri="{FF2B5EF4-FFF2-40B4-BE49-F238E27FC236}">
                  <a16:creationId xmlns:a16="http://schemas.microsoft.com/office/drawing/2014/main" id="{2AB32D65-752F-4E5F-66A5-AFD8D8147913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A8A9BF10-8448-566E-9DAA-3C0A1C5F5A33}"/>
              </a:ext>
            </a:extLst>
          </p:cNvPr>
          <p:cNvGrpSpPr/>
          <p:nvPr/>
        </p:nvGrpSpPr>
        <p:grpSpPr>
          <a:xfrm>
            <a:off x="10754212" y="7102476"/>
            <a:ext cx="634652" cy="324178"/>
            <a:chOff x="3448663" y="1963491"/>
            <a:chExt cx="2171399" cy="1109143"/>
          </a:xfrm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A60A3272-02BB-8197-6DA0-0C633B37A9C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43" name="Chevron 542">
                <a:extLst>
                  <a:ext uri="{FF2B5EF4-FFF2-40B4-BE49-F238E27FC236}">
                    <a16:creationId xmlns:a16="http://schemas.microsoft.com/office/drawing/2014/main" id="{141C3720-6FEC-AB61-A9EC-654D321C416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Chevron 543">
                <a:extLst>
                  <a:ext uri="{FF2B5EF4-FFF2-40B4-BE49-F238E27FC236}">
                    <a16:creationId xmlns:a16="http://schemas.microsoft.com/office/drawing/2014/main" id="{A0CE8C32-D8A8-28C2-9D7D-50A928EBC12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Chevron 544">
                <a:extLst>
                  <a:ext uri="{FF2B5EF4-FFF2-40B4-BE49-F238E27FC236}">
                    <a16:creationId xmlns:a16="http://schemas.microsoft.com/office/drawing/2014/main" id="{500A1883-08EC-F304-1F5E-4F7668E2E2A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Chevron 545">
                <a:extLst>
                  <a:ext uri="{FF2B5EF4-FFF2-40B4-BE49-F238E27FC236}">
                    <a16:creationId xmlns:a16="http://schemas.microsoft.com/office/drawing/2014/main" id="{26B79101-8B09-68E1-2D4E-CE4012465CD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Chevron 546">
                <a:extLst>
                  <a:ext uri="{FF2B5EF4-FFF2-40B4-BE49-F238E27FC236}">
                    <a16:creationId xmlns:a16="http://schemas.microsoft.com/office/drawing/2014/main" id="{A43AEC03-48B0-D9C9-094E-A7CB39C3518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Chevron 547">
                <a:extLst>
                  <a:ext uri="{FF2B5EF4-FFF2-40B4-BE49-F238E27FC236}">
                    <a16:creationId xmlns:a16="http://schemas.microsoft.com/office/drawing/2014/main" id="{0987A9E9-6F7D-3141-AED1-3AABFA2B50A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Chevron 548">
                <a:extLst>
                  <a:ext uri="{FF2B5EF4-FFF2-40B4-BE49-F238E27FC236}">
                    <a16:creationId xmlns:a16="http://schemas.microsoft.com/office/drawing/2014/main" id="{3E76F60E-6492-0515-7FC7-AEDF8B312E7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Chevron 549">
                <a:extLst>
                  <a:ext uri="{FF2B5EF4-FFF2-40B4-BE49-F238E27FC236}">
                    <a16:creationId xmlns:a16="http://schemas.microsoft.com/office/drawing/2014/main" id="{90222126-D052-0160-9B3C-6CDBC38515F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Chevron 550">
                <a:extLst>
                  <a:ext uri="{FF2B5EF4-FFF2-40B4-BE49-F238E27FC236}">
                    <a16:creationId xmlns:a16="http://schemas.microsoft.com/office/drawing/2014/main" id="{B4F3FCEF-F8B7-3604-CE91-8B58CD65D77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22BA3827-572F-7F9A-98BA-093E97631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B3D096F-4EA2-46B1-D568-7A9F2832B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" name="Rounded Rectangle 541">
              <a:extLst>
                <a:ext uri="{FF2B5EF4-FFF2-40B4-BE49-F238E27FC236}">
                  <a16:creationId xmlns:a16="http://schemas.microsoft.com/office/drawing/2014/main" id="{15CEA286-B969-77D9-1526-6082E176953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F6BFDCA4-59E6-D2F3-0345-F4FA0BC3F44A}"/>
              </a:ext>
            </a:extLst>
          </p:cNvPr>
          <p:cNvGrpSpPr/>
          <p:nvPr/>
        </p:nvGrpSpPr>
        <p:grpSpPr>
          <a:xfrm>
            <a:off x="10754212" y="7948457"/>
            <a:ext cx="634652" cy="324178"/>
            <a:chOff x="3448663" y="1963491"/>
            <a:chExt cx="2171399" cy="1109143"/>
          </a:xfrm>
        </p:grpSpPr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DD84EB8-B79A-561F-DE88-0BFB5F9CF4D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30" name="Chevron 529">
                <a:extLst>
                  <a:ext uri="{FF2B5EF4-FFF2-40B4-BE49-F238E27FC236}">
                    <a16:creationId xmlns:a16="http://schemas.microsoft.com/office/drawing/2014/main" id="{95CC2F23-94BB-8273-2071-AE5260C8654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Chevron 530">
                <a:extLst>
                  <a:ext uri="{FF2B5EF4-FFF2-40B4-BE49-F238E27FC236}">
                    <a16:creationId xmlns:a16="http://schemas.microsoft.com/office/drawing/2014/main" id="{B48CC27E-FD64-6DA5-3EB7-7E63826BD2F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Chevron 531">
                <a:extLst>
                  <a:ext uri="{FF2B5EF4-FFF2-40B4-BE49-F238E27FC236}">
                    <a16:creationId xmlns:a16="http://schemas.microsoft.com/office/drawing/2014/main" id="{FCDD149E-0BA5-E83B-D1DC-4CC14907D84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Chevron 532">
                <a:extLst>
                  <a:ext uri="{FF2B5EF4-FFF2-40B4-BE49-F238E27FC236}">
                    <a16:creationId xmlns:a16="http://schemas.microsoft.com/office/drawing/2014/main" id="{011D2C1A-4FE3-59BB-D0B7-C8E47F3154B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Chevron 533">
                <a:extLst>
                  <a:ext uri="{FF2B5EF4-FFF2-40B4-BE49-F238E27FC236}">
                    <a16:creationId xmlns:a16="http://schemas.microsoft.com/office/drawing/2014/main" id="{89486AF2-47F5-459B-8788-9FCB0877A16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Chevron 534">
                <a:extLst>
                  <a:ext uri="{FF2B5EF4-FFF2-40B4-BE49-F238E27FC236}">
                    <a16:creationId xmlns:a16="http://schemas.microsoft.com/office/drawing/2014/main" id="{70216CB2-84D1-73EB-5D61-0682552DE5F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Chevron 535">
                <a:extLst>
                  <a:ext uri="{FF2B5EF4-FFF2-40B4-BE49-F238E27FC236}">
                    <a16:creationId xmlns:a16="http://schemas.microsoft.com/office/drawing/2014/main" id="{637B3BE5-900B-638B-EF02-6E8E5B93E6B4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Chevron 536">
                <a:extLst>
                  <a:ext uri="{FF2B5EF4-FFF2-40B4-BE49-F238E27FC236}">
                    <a16:creationId xmlns:a16="http://schemas.microsoft.com/office/drawing/2014/main" id="{45156C41-8D8A-4A4E-C3A2-EA8DE087ABE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Chevron 537">
                <a:extLst>
                  <a:ext uri="{FF2B5EF4-FFF2-40B4-BE49-F238E27FC236}">
                    <a16:creationId xmlns:a16="http://schemas.microsoft.com/office/drawing/2014/main" id="{E3A7D77B-F8C6-E15B-57F5-B5594326D5B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E6F6601-2548-074C-A085-2B4164F8C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DC7EB043-5B2E-DE16-C6FF-9754884EE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4D0DB956-DB39-E3C9-451B-B4D8BDAEFC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A376841-F329-1410-05A7-C4CD6E4E32B5}"/>
              </a:ext>
            </a:extLst>
          </p:cNvPr>
          <p:cNvGrpSpPr/>
          <p:nvPr/>
        </p:nvGrpSpPr>
        <p:grpSpPr>
          <a:xfrm>
            <a:off x="10756679" y="8392878"/>
            <a:ext cx="634652" cy="324178"/>
            <a:chOff x="3448663" y="1963491"/>
            <a:chExt cx="2171399" cy="1109143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09258078-606A-A753-3670-7D59DB7D5FE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17" name="Chevron 516">
                <a:extLst>
                  <a:ext uri="{FF2B5EF4-FFF2-40B4-BE49-F238E27FC236}">
                    <a16:creationId xmlns:a16="http://schemas.microsoft.com/office/drawing/2014/main" id="{F7955B9B-87F9-09B2-13F2-9AF21FE4F0C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Chevron 517">
                <a:extLst>
                  <a:ext uri="{FF2B5EF4-FFF2-40B4-BE49-F238E27FC236}">
                    <a16:creationId xmlns:a16="http://schemas.microsoft.com/office/drawing/2014/main" id="{A9F568BB-66B2-803D-8B52-F4DDA30E316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Chevron 518">
                <a:extLst>
                  <a:ext uri="{FF2B5EF4-FFF2-40B4-BE49-F238E27FC236}">
                    <a16:creationId xmlns:a16="http://schemas.microsoft.com/office/drawing/2014/main" id="{D5044A5E-DE47-349A-2F1F-E29568962FF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Chevron 519">
                <a:extLst>
                  <a:ext uri="{FF2B5EF4-FFF2-40B4-BE49-F238E27FC236}">
                    <a16:creationId xmlns:a16="http://schemas.microsoft.com/office/drawing/2014/main" id="{C655429C-EC30-BDEE-59EB-553B93E0FD6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Chevron 520">
                <a:extLst>
                  <a:ext uri="{FF2B5EF4-FFF2-40B4-BE49-F238E27FC236}">
                    <a16:creationId xmlns:a16="http://schemas.microsoft.com/office/drawing/2014/main" id="{4D911FC7-F636-07ED-473A-FB5AB4992AC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Chevron 521">
                <a:extLst>
                  <a:ext uri="{FF2B5EF4-FFF2-40B4-BE49-F238E27FC236}">
                    <a16:creationId xmlns:a16="http://schemas.microsoft.com/office/drawing/2014/main" id="{6B326829-A8FC-0510-2DB5-EBBAEA37773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Chevron 522">
                <a:extLst>
                  <a:ext uri="{FF2B5EF4-FFF2-40B4-BE49-F238E27FC236}">
                    <a16:creationId xmlns:a16="http://schemas.microsoft.com/office/drawing/2014/main" id="{C8EA9D69-2B07-738C-9665-D46010E64FB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Chevron 523">
                <a:extLst>
                  <a:ext uri="{FF2B5EF4-FFF2-40B4-BE49-F238E27FC236}">
                    <a16:creationId xmlns:a16="http://schemas.microsoft.com/office/drawing/2014/main" id="{77C5D8AA-0AE7-9D18-8B50-40BFDD0AB66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Chevron 524">
                <a:extLst>
                  <a:ext uri="{FF2B5EF4-FFF2-40B4-BE49-F238E27FC236}">
                    <a16:creationId xmlns:a16="http://schemas.microsoft.com/office/drawing/2014/main" id="{2AC4DB5F-45F7-8311-4CEF-74147D4CAB9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DAF168E2-85BF-99B3-EBDC-C034875B6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4159D8A3-B160-89C4-6A67-1FE4E92E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6" name="Rounded Rectangle 515">
              <a:extLst>
                <a:ext uri="{FF2B5EF4-FFF2-40B4-BE49-F238E27FC236}">
                  <a16:creationId xmlns:a16="http://schemas.microsoft.com/office/drawing/2014/main" id="{C06F2FD9-C1AF-6A7A-7A95-B9F9EC6C659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0296C394-3587-BD22-EC29-EE0A8E3184BD}"/>
              </a:ext>
            </a:extLst>
          </p:cNvPr>
          <p:cNvGrpSpPr/>
          <p:nvPr/>
        </p:nvGrpSpPr>
        <p:grpSpPr>
          <a:xfrm>
            <a:off x="10755301" y="9215131"/>
            <a:ext cx="634652" cy="324178"/>
            <a:chOff x="3448663" y="1963491"/>
            <a:chExt cx="2171399" cy="1109143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2A0F1AD-3723-8114-1AD1-C677A2046684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04" name="Chevron 503">
                <a:extLst>
                  <a:ext uri="{FF2B5EF4-FFF2-40B4-BE49-F238E27FC236}">
                    <a16:creationId xmlns:a16="http://schemas.microsoft.com/office/drawing/2014/main" id="{08B01267-15D8-2D4E-EE37-67CCF3963F8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Chevron 504">
                <a:extLst>
                  <a:ext uri="{FF2B5EF4-FFF2-40B4-BE49-F238E27FC236}">
                    <a16:creationId xmlns:a16="http://schemas.microsoft.com/office/drawing/2014/main" id="{3E828FE5-D630-1725-01F4-11B4B3FF7E1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Chevron 505">
                <a:extLst>
                  <a:ext uri="{FF2B5EF4-FFF2-40B4-BE49-F238E27FC236}">
                    <a16:creationId xmlns:a16="http://schemas.microsoft.com/office/drawing/2014/main" id="{738D6E13-CFB5-50B3-BD01-17524B6C9B4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506">
                <a:extLst>
                  <a:ext uri="{FF2B5EF4-FFF2-40B4-BE49-F238E27FC236}">
                    <a16:creationId xmlns:a16="http://schemas.microsoft.com/office/drawing/2014/main" id="{0D28B064-889E-DE9A-68FB-1456CB4E6CD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Chevron 507">
                <a:extLst>
                  <a:ext uri="{FF2B5EF4-FFF2-40B4-BE49-F238E27FC236}">
                    <a16:creationId xmlns:a16="http://schemas.microsoft.com/office/drawing/2014/main" id="{5A4C8298-E771-2F2C-73C3-FA423EC3E7F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508">
                <a:extLst>
                  <a:ext uri="{FF2B5EF4-FFF2-40B4-BE49-F238E27FC236}">
                    <a16:creationId xmlns:a16="http://schemas.microsoft.com/office/drawing/2014/main" id="{DC948060-E9B0-F4CA-594F-528772A2617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Chevron 509">
                <a:extLst>
                  <a:ext uri="{FF2B5EF4-FFF2-40B4-BE49-F238E27FC236}">
                    <a16:creationId xmlns:a16="http://schemas.microsoft.com/office/drawing/2014/main" id="{691A31E4-5E5B-F607-6F67-D06A84677B3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510">
                <a:extLst>
                  <a:ext uri="{FF2B5EF4-FFF2-40B4-BE49-F238E27FC236}">
                    <a16:creationId xmlns:a16="http://schemas.microsoft.com/office/drawing/2014/main" id="{F6C70CC2-CCBE-8C3B-E87C-FDC00EC3C94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Chevron 511">
                <a:extLst>
                  <a:ext uri="{FF2B5EF4-FFF2-40B4-BE49-F238E27FC236}">
                    <a16:creationId xmlns:a16="http://schemas.microsoft.com/office/drawing/2014/main" id="{EFF70A38-0AF8-8E4E-94B7-8BD8BC889D3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42DCEB25-5995-7DC3-946C-1B3678FBCB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80ABBC0-1849-2B1E-BFBE-4DA03869D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3" name="Rounded Rectangle 502">
              <a:extLst>
                <a:ext uri="{FF2B5EF4-FFF2-40B4-BE49-F238E27FC236}">
                  <a16:creationId xmlns:a16="http://schemas.microsoft.com/office/drawing/2014/main" id="{1A71918B-A476-97E4-FEF5-324E51B396C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9" name="Rounded Rectangle 498">
            <a:extLst>
              <a:ext uri="{FF2B5EF4-FFF2-40B4-BE49-F238E27FC236}">
                <a16:creationId xmlns:a16="http://schemas.microsoft.com/office/drawing/2014/main" id="{EB472F12-68C6-4FFD-54A0-15C4DB4534F2}"/>
              </a:ext>
            </a:extLst>
          </p:cNvPr>
          <p:cNvSpPr/>
          <p:nvPr/>
        </p:nvSpPr>
        <p:spPr>
          <a:xfrm>
            <a:off x="10754212" y="9659552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ounded Rectangle 499">
            <a:extLst>
              <a:ext uri="{FF2B5EF4-FFF2-40B4-BE49-F238E27FC236}">
                <a16:creationId xmlns:a16="http://schemas.microsoft.com/office/drawing/2014/main" id="{459E3549-1649-8220-CE00-650CAC786E14}"/>
              </a:ext>
            </a:extLst>
          </p:cNvPr>
          <p:cNvSpPr/>
          <p:nvPr/>
        </p:nvSpPr>
        <p:spPr>
          <a:xfrm>
            <a:off x="10752696" y="1010433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A1BEB232-6E98-8BDE-F82F-C7737729A1C3}"/>
              </a:ext>
            </a:extLst>
          </p:cNvPr>
          <p:cNvGrpSpPr/>
          <p:nvPr/>
        </p:nvGrpSpPr>
        <p:grpSpPr>
          <a:xfrm>
            <a:off x="11549390" y="9719703"/>
            <a:ext cx="213697" cy="188842"/>
            <a:chOff x="6114441" y="4148345"/>
            <a:chExt cx="240990" cy="212959"/>
          </a:xfrm>
        </p:grpSpPr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7E07755C-AFD4-ADAB-805C-0BB23FAE010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F3DD6B2D-0879-C490-20A1-BA97A51BED0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4F8A4F41-7FA5-FB21-F453-E86887BB8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FABC8F11-2E86-531D-0F85-3646E6118CC4}"/>
              </a:ext>
            </a:extLst>
          </p:cNvPr>
          <p:cNvGrpSpPr/>
          <p:nvPr/>
        </p:nvGrpSpPr>
        <p:grpSpPr>
          <a:xfrm>
            <a:off x="11879615" y="9678065"/>
            <a:ext cx="244601" cy="277073"/>
            <a:chOff x="6596240" y="4219231"/>
            <a:chExt cx="313777" cy="355432"/>
          </a:xfrm>
        </p:grpSpPr>
        <p:sp>
          <p:nvSpPr>
            <p:cNvPr id="587" name="Triangle 586">
              <a:extLst>
                <a:ext uri="{FF2B5EF4-FFF2-40B4-BE49-F238E27FC236}">
                  <a16:creationId xmlns:a16="http://schemas.microsoft.com/office/drawing/2014/main" id="{81CEECF6-4816-7DEF-2B19-B5B304DC0E98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AA7E73A-30FB-CD57-F8AA-65F1DC0EDD3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A4964131-7877-19C6-8321-14671E364182}"/>
              </a:ext>
            </a:extLst>
          </p:cNvPr>
          <p:cNvGrpSpPr/>
          <p:nvPr/>
        </p:nvGrpSpPr>
        <p:grpSpPr>
          <a:xfrm>
            <a:off x="11546998" y="10159475"/>
            <a:ext cx="213697" cy="188842"/>
            <a:chOff x="6114441" y="4148345"/>
            <a:chExt cx="240990" cy="212959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0811DE7B-5742-21D6-2E76-FAB229CC12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B46CE65C-4264-6989-E04C-63F6F687C5B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EE1DE123-CDFA-4CD9-6FAF-00AA8EEDD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BB334C7-2094-CB3F-69EB-1FFA8305A3AC}"/>
              </a:ext>
            </a:extLst>
          </p:cNvPr>
          <p:cNvGrpSpPr/>
          <p:nvPr/>
        </p:nvGrpSpPr>
        <p:grpSpPr>
          <a:xfrm>
            <a:off x="11877223" y="10117837"/>
            <a:ext cx="244601" cy="277073"/>
            <a:chOff x="6596240" y="4219231"/>
            <a:chExt cx="313777" cy="355432"/>
          </a:xfrm>
        </p:grpSpPr>
        <p:sp>
          <p:nvSpPr>
            <p:cNvPr id="595" name="Triangle 594">
              <a:extLst>
                <a:ext uri="{FF2B5EF4-FFF2-40B4-BE49-F238E27FC236}">
                  <a16:creationId xmlns:a16="http://schemas.microsoft.com/office/drawing/2014/main" id="{05ACD486-5107-2CB7-DE5B-537FEE05722D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4E296D9E-1151-1F07-6F9B-ED4CC5DD6CA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1" name="Rounded Rectangle 600">
            <a:extLst>
              <a:ext uri="{FF2B5EF4-FFF2-40B4-BE49-F238E27FC236}">
                <a16:creationId xmlns:a16="http://schemas.microsoft.com/office/drawing/2014/main" id="{B398F9B9-84B3-B34B-B507-80A06C236A06}"/>
              </a:ext>
            </a:extLst>
          </p:cNvPr>
          <p:cNvSpPr/>
          <p:nvPr/>
        </p:nvSpPr>
        <p:spPr>
          <a:xfrm>
            <a:off x="10750311" y="1055378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69EE9C10-CE98-8F63-FA9E-792278E4AC7A}"/>
              </a:ext>
            </a:extLst>
          </p:cNvPr>
          <p:cNvGrpSpPr/>
          <p:nvPr/>
        </p:nvGrpSpPr>
        <p:grpSpPr>
          <a:xfrm>
            <a:off x="11546998" y="928969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3419F57-F670-31D0-66ED-0B1809C1EAE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E170C4E8-D33B-2FB4-C075-A8532C6598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E006CC01-FBB6-E9F3-9AA1-4FA01255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A62CF638-513F-D124-DBDB-7FC57B9211D3}"/>
              </a:ext>
            </a:extLst>
          </p:cNvPr>
          <p:cNvGrpSpPr/>
          <p:nvPr/>
        </p:nvGrpSpPr>
        <p:grpSpPr>
          <a:xfrm>
            <a:off x="11531102" y="8479747"/>
            <a:ext cx="213697" cy="188842"/>
            <a:chOff x="6114441" y="4148345"/>
            <a:chExt cx="240990" cy="212959"/>
          </a:xfrm>
        </p:grpSpPr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979B6953-EF6C-C35F-267C-F8AE31FDB9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D599CA14-9A07-63CD-CDE8-236CA3B55BC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542553A2-D636-6F67-70B6-01865C5B3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05F88DF-CD8D-84A1-54A3-0746A5C00B97}"/>
              </a:ext>
            </a:extLst>
          </p:cNvPr>
          <p:cNvGrpSpPr/>
          <p:nvPr/>
        </p:nvGrpSpPr>
        <p:grpSpPr>
          <a:xfrm>
            <a:off x="11534629" y="8044859"/>
            <a:ext cx="213697" cy="188842"/>
            <a:chOff x="6114441" y="4148345"/>
            <a:chExt cx="240990" cy="212959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4BB8B917-DA03-2E79-B462-DF9E8680C01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FDDB8A0B-43A8-46ED-820D-F478EED11B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71D187F1-E2FE-39F2-AC21-9FFBC6AFE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8493D37B-C140-8B2F-1B3B-DD4557A0EA48}"/>
              </a:ext>
            </a:extLst>
          </p:cNvPr>
          <p:cNvGrpSpPr/>
          <p:nvPr/>
        </p:nvGrpSpPr>
        <p:grpSpPr>
          <a:xfrm>
            <a:off x="11532746" y="7155137"/>
            <a:ext cx="213697" cy="188842"/>
            <a:chOff x="6114441" y="4148345"/>
            <a:chExt cx="240990" cy="212959"/>
          </a:xfrm>
        </p:grpSpPr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EC3D74B6-5FB7-390B-E714-54E5EF3B2E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44528F55-C8FA-F048-8016-38C8EE9CD8B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F6851212-F8D6-BAF2-4D1C-16C8D37D6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51A15D2-71D6-509E-4A4E-C6647A9AD131}"/>
              </a:ext>
            </a:extLst>
          </p:cNvPr>
          <p:cNvGrpSpPr/>
          <p:nvPr/>
        </p:nvGrpSpPr>
        <p:grpSpPr>
          <a:xfrm>
            <a:off x="11536273" y="6720249"/>
            <a:ext cx="213697" cy="188842"/>
            <a:chOff x="6114441" y="4148345"/>
            <a:chExt cx="240990" cy="212959"/>
          </a:xfrm>
        </p:grpSpPr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8D9F4143-6E20-F7D5-3633-71FB98145C1B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595901E-6F21-8062-5786-88420EF4B9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93B4CE71-3D23-E71D-A07F-FDFB89013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76BCA913-1F43-F6C5-3A88-9A3BCB8A6EDB}"/>
              </a:ext>
            </a:extLst>
          </p:cNvPr>
          <p:cNvGrpSpPr/>
          <p:nvPr/>
        </p:nvGrpSpPr>
        <p:grpSpPr>
          <a:xfrm>
            <a:off x="11537034" y="5872414"/>
            <a:ext cx="213697" cy="188842"/>
            <a:chOff x="6114441" y="4148345"/>
            <a:chExt cx="240990" cy="212959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76C561AA-1851-CF36-C2EE-CADE69F9CF2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F7AC2026-BA63-C458-249B-65290CA41B4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FD91E115-FF83-EF02-2DC5-AA468B27B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AB575132-6337-F8D3-FEE0-3948727D2DD9}"/>
              </a:ext>
            </a:extLst>
          </p:cNvPr>
          <p:cNvGrpSpPr/>
          <p:nvPr/>
        </p:nvGrpSpPr>
        <p:grpSpPr>
          <a:xfrm>
            <a:off x="11571854" y="10602303"/>
            <a:ext cx="188841" cy="188842"/>
            <a:chOff x="8672660" y="5000203"/>
            <a:chExt cx="188841" cy="188842"/>
          </a:xfrm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4F6129B9-98A3-C431-DEE4-544241A3F43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5B9E429A-B698-B8DA-BBF7-653FDA6290CC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9C22BEE0-766D-5025-2D3C-04EC9FA01914}"/>
              </a:ext>
            </a:extLst>
          </p:cNvPr>
          <p:cNvCxnSpPr>
            <a:stCxn id="568" idx="2"/>
            <a:endCxn id="488" idx="2"/>
          </p:cNvCxnSpPr>
          <p:nvPr/>
        </p:nvCxnSpPr>
        <p:spPr>
          <a:xfrm>
            <a:off x="11071538" y="61189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F382675A-0F8A-5917-317F-4C1EF0E2D4F3}"/>
              </a:ext>
            </a:extLst>
          </p:cNvPr>
          <p:cNvCxnSpPr/>
          <p:nvPr/>
        </p:nvCxnSpPr>
        <p:spPr>
          <a:xfrm>
            <a:off x="11065951" y="653384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E03BECE1-EF14-56F0-9FF0-E1193DA6388C}"/>
              </a:ext>
            </a:extLst>
          </p:cNvPr>
          <p:cNvCxnSpPr/>
          <p:nvPr/>
        </p:nvCxnSpPr>
        <p:spPr>
          <a:xfrm>
            <a:off x="11072381" y="697086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E891C918-4310-ACDC-2C33-D399120FD580}"/>
              </a:ext>
            </a:extLst>
          </p:cNvPr>
          <p:cNvCxnSpPr/>
          <p:nvPr/>
        </p:nvCxnSpPr>
        <p:spPr>
          <a:xfrm>
            <a:off x="11065108" y="74402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47584A78-D4CA-384F-2620-A4B355230B80}"/>
              </a:ext>
            </a:extLst>
          </p:cNvPr>
          <p:cNvCxnSpPr/>
          <p:nvPr/>
        </p:nvCxnSpPr>
        <p:spPr>
          <a:xfrm>
            <a:off x="11065108" y="78220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821380AC-9FAA-5A73-7A1F-51CB06F12D3D}"/>
              </a:ext>
            </a:extLst>
          </p:cNvPr>
          <p:cNvCxnSpPr/>
          <p:nvPr/>
        </p:nvCxnSpPr>
        <p:spPr>
          <a:xfrm>
            <a:off x="11065108" y="8274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4F4B0264-DA16-2C0E-385E-41A892DDCE6B}"/>
              </a:ext>
            </a:extLst>
          </p:cNvPr>
          <p:cNvCxnSpPr/>
          <p:nvPr/>
        </p:nvCxnSpPr>
        <p:spPr>
          <a:xfrm>
            <a:off x="11071538" y="871997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07DA5CF-3835-029A-022B-F65C228C4018}"/>
              </a:ext>
            </a:extLst>
          </p:cNvPr>
          <p:cNvCxnSpPr/>
          <p:nvPr/>
        </p:nvCxnSpPr>
        <p:spPr>
          <a:xfrm>
            <a:off x="11065108" y="90856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AE813BC-3B27-066A-25B9-F0B8E03A687C}"/>
              </a:ext>
            </a:extLst>
          </p:cNvPr>
          <p:cNvCxnSpPr/>
          <p:nvPr/>
        </p:nvCxnSpPr>
        <p:spPr>
          <a:xfrm>
            <a:off x="11065108" y="954649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0CC04573-1459-4940-524C-EAD5D7E505C2}"/>
              </a:ext>
            </a:extLst>
          </p:cNvPr>
          <p:cNvCxnSpPr/>
          <p:nvPr/>
        </p:nvCxnSpPr>
        <p:spPr>
          <a:xfrm>
            <a:off x="11065108" y="99901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8DDB8FEA-8EE7-9054-057C-D10DFD7BCA43}"/>
              </a:ext>
            </a:extLst>
          </p:cNvPr>
          <p:cNvCxnSpPr/>
          <p:nvPr/>
        </p:nvCxnSpPr>
        <p:spPr>
          <a:xfrm>
            <a:off x="11065108" y="104221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7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774786" y="5078496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772394" y="5518268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772394" y="4648490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756498" y="3816055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760025" y="3381167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758142" y="2491445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761669" y="2056557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762430" y="1208722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99053"/>
              </p:ext>
            </p:extLst>
          </p:nvPr>
        </p:nvGraphicFramePr>
        <p:xfrm>
          <a:off x="1057278" y="634343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42412"/>
              </p:ext>
            </p:extLst>
          </p:nvPr>
        </p:nvGraphicFramePr>
        <p:xfrm>
          <a:off x="8639033" y="766783"/>
          <a:ext cx="5180877" cy="482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754228" y="52848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708752" y="6498042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57114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938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45840"/>
              </p:ext>
            </p:extLst>
          </p:nvPr>
        </p:nvGraphicFramePr>
        <p:xfrm>
          <a:off x="1557067" y="9182495"/>
          <a:ext cx="5180877" cy="133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59857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06427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5EF674-AA41-6553-ACC2-54183F596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060696"/>
              </p:ext>
            </p:extLst>
          </p:nvPr>
        </p:nvGraphicFramePr>
        <p:xfrm>
          <a:off x="-219415" y="807850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9654363" y="1073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3E48C-BE0D-5036-AAAC-611880AC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387512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B9609A-E93E-A15E-F6FC-8EC7CF86C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713445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E50739-4FB6-FB92-17C1-A429D1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30404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8" name="AutoShape 5">
            <a:extLst>
              <a:ext uri="{FF2B5EF4-FFF2-40B4-BE49-F238E27FC236}">
                <a16:creationId xmlns:a16="http://schemas.microsoft.com/office/drawing/2014/main" id="{35D80D26-150A-4B57-545F-3CB82F0116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541571"/>
            <a:ext cx="437023" cy="3145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" name="AutoShape 6">
            <a:extLst>
              <a:ext uri="{FF2B5EF4-FFF2-40B4-BE49-F238E27FC236}">
                <a16:creationId xmlns:a16="http://schemas.microsoft.com/office/drawing/2014/main" id="{F3CA84DA-CC5F-180C-1240-F6AA0E0A84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868551"/>
            <a:ext cx="437023" cy="3144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" name="AutoShape 7">
            <a:extLst>
              <a:ext uri="{FF2B5EF4-FFF2-40B4-BE49-F238E27FC236}">
                <a16:creationId xmlns:a16="http://schemas.microsoft.com/office/drawing/2014/main" id="{97E13682-CEC2-AB29-85A9-33FD56E349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1636" y="13196581"/>
            <a:ext cx="437023" cy="2096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41" name="Oval 8">
            <a:extLst>
              <a:ext uri="{FF2B5EF4-FFF2-40B4-BE49-F238E27FC236}">
                <a16:creationId xmlns:a16="http://schemas.microsoft.com/office/drawing/2014/main" id="{5C1E1C22-AEBD-C576-8041-0F5FB9D0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489171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682FDE39-6914-4F50-F54D-3B49F210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814056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226E2AC4-ADFC-AE8F-6B70-043D179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3139988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4" name="AutoShape 11">
            <a:extLst>
              <a:ext uri="{FF2B5EF4-FFF2-40B4-BE49-F238E27FC236}">
                <a16:creationId xmlns:a16="http://schemas.microsoft.com/office/drawing/2014/main" id="{0194AD21-2F0D-F3EF-2360-B68E51E9E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4436" y="12533186"/>
            <a:ext cx="438071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12">
            <a:extLst>
              <a:ext uri="{FF2B5EF4-FFF2-40B4-BE49-F238E27FC236}">
                <a16:creationId xmlns:a16="http://schemas.microsoft.com/office/drawing/2014/main" id="{BE91828F-DE77-4DB5-8A49-720E74F0C5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9108" y="12541571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4D6E9B52-293C-4FB0-47FB-EB1EC22D9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1771" y="12534234"/>
            <a:ext cx="431783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7" name="AutoShape 14">
            <a:extLst>
              <a:ext uri="{FF2B5EF4-FFF2-40B4-BE49-F238E27FC236}">
                <a16:creationId xmlns:a16="http://schemas.microsoft.com/office/drawing/2014/main" id="{398C64FC-D083-467E-098B-44961C9078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2861215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15">
            <a:extLst>
              <a:ext uri="{FF2B5EF4-FFF2-40B4-BE49-F238E27FC236}">
                <a16:creationId xmlns:a16="http://schemas.microsoft.com/office/drawing/2014/main" id="{2D8B1EB4-5D65-03E2-C892-A7856C8010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3192388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16">
            <a:extLst>
              <a:ext uri="{FF2B5EF4-FFF2-40B4-BE49-F238E27FC236}">
                <a16:creationId xmlns:a16="http://schemas.microsoft.com/office/drawing/2014/main" id="{65BFF987-B81E-5A21-CE8B-44D90D2541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1203" y="12867503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17">
            <a:extLst>
              <a:ext uri="{FF2B5EF4-FFF2-40B4-BE49-F238E27FC236}">
                <a16:creationId xmlns:a16="http://schemas.microsoft.com/office/drawing/2014/main" id="{F94D4DE1-61D4-0C10-E24F-64953F650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4915" y="12530042"/>
            <a:ext cx="425495" cy="33536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18">
            <a:extLst>
              <a:ext uri="{FF2B5EF4-FFF2-40B4-BE49-F238E27FC236}">
                <a16:creationId xmlns:a16="http://schemas.microsoft.com/office/drawing/2014/main" id="{A34D19CE-96CF-931E-FA7D-4741B6C93B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7011" y="12859119"/>
            <a:ext cx="420254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19">
            <a:extLst>
              <a:ext uri="{FF2B5EF4-FFF2-40B4-BE49-F238E27FC236}">
                <a16:creationId xmlns:a16="http://schemas.microsoft.com/office/drawing/2014/main" id="{5C4C6B9E-9A34-5549-44B5-D4DF6B667A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2819" y="12530041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" name="Oval 30">
            <a:extLst>
              <a:ext uri="{FF2B5EF4-FFF2-40B4-BE49-F238E27FC236}">
                <a16:creationId xmlns:a16="http://schemas.microsoft.com/office/drawing/2014/main" id="{A3E8F5F4-D16E-05A7-AB79-B15CE8387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2715541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" name="Oval 31">
            <a:extLst>
              <a:ext uri="{FF2B5EF4-FFF2-40B4-BE49-F238E27FC236}">
                <a16:creationId xmlns:a16="http://schemas.microsoft.com/office/drawing/2014/main" id="{611E3C83-55E6-CA12-A2C3-163C923A9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3041474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7" name="AutoShape 33">
            <a:extLst>
              <a:ext uri="{FF2B5EF4-FFF2-40B4-BE49-F238E27FC236}">
                <a16:creationId xmlns:a16="http://schemas.microsoft.com/office/drawing/2014/main" id="{9A742431-CFFC-B115-5AF5-3E63CB6913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3880" y="12542618"/>
            <a:ext cx="419207" cy="322789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8" name="AutoShape 34">
            <a:extLst>
              <a:ext uri="{FF2B5EF4-FFF2-40B4-BE49-F238E27FC236}">
                <a16:creationId xmlns:a16="http://schemas.microsoft.com/office/drawing/2014/main" id="{F0479ADA-FFDC-240C-74E0-0330C78F5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36544" y="12535281"/>
            <a:ext cx="430735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9" name="AutoShape 35">
            <a:extLst>
              <a:ext uri="{FF2B5EF4-FFF2-40B4-BE49-F238E27FC236}">
                <a16:creationId xmlns:a16="http://schemas.microsoft.com/office/drawing/2014/main" id="{C4CEDE0E-639F-6DE4-4A69-D2A01F2975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2863312"/>
            <a:ext cx="437023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" name="AutoShape 36">
            <a:extLst>
              <a:ext uri="{FF2B5EF4-FFF2-40B4-BE49-F238E27FC236}">
                <a16:creationId xmlns:a16="http://schemas.microsoft.com/office/drawing/2014/main" id="{16D3C26F-EB65-1CA3-AF14-B558AAE519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3193436"/>
            <a:ext cx="437023" cy="3144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1" name="AutoShape 37">
            <a:extLst>
              <a:ext uri="{FF2B5EF4-FFF2-40B4-BE49-F238E27FC236}">
                <a16:creationId xmlns:a16="http://schemas.microsoft.com/office/drawing/2014/main" id="{B24E24A3-CEF4-EA68-8E84-8ECF44F89D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5977" y="12868552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2" name="AutoShape 39">
            <a:extLst>
              <a:ext uri="{FF2B5EF4-FFF2-40B4-BE49-F238E27FC236}">
                <a16:creationId xmlns:a16="http://schemas.microsoft.com/office/drawing/2014/main" id="{4441732A-D01F-6416-8ABE-4A471D4E4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880" y="12861215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3" name="AutoShape 40">
            <a:extLst>
              <a:ext uri="{FF2B5EF4-FFF2-40B4-BE49-F238E27FC236}">
                <a16:creationId xmlns:a16="http://schemas.microsoft.com/office/drawing/2014/main" id="{3629CBDA-68C6-4878-6E2D-B741899F5E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7592" y="12531090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BD69F33-C798-5FEC-9D9A-16A581AB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3685830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119A94-E210-9D41-1A7C-261E7E9A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4012811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7" name="Oval 30">
            <a:extLst>
              <a:ext uri="{FF2B5EF4-FFF2-40B4-BE49-F238E27FC236}">
                <a16:creationId xmlns:a16="http://schemas.microsoft.com/office/drawing/2014/main" id="{2AAA067B-89E5-9171-246C-7B8BB212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36879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8" name="Oval 31">
            <a:extLst>
              <a:ext uri="{FF2B5EF4-FFF2-40B4-BE49-F238E27FC236}">
                <a16:creationId xmlns:a16="http://schemas.microsoft.com/office/drawing/2014/main" id="{361AE34E-97B0-CC10-1F5C-1A3507028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4013859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" name="AutoShape 6">
            <a:extLst>
              <a:ext uri="{FF2B5EF4-FFF2-40B4-BE49-F238E27FC236}">
                <a16:creationId xmlns:a16="http://schemas.microsoft.com/office/drawing/2014/main" id="{8E247938-A75F-598E-FCF4-97C07299E4CB}"/>
              </a:ext>
            </a:extLst>
          </p:cNvPr>
          <p:cNvCxnSpPr>
            <a:cxnSpLocks noChangeShapeType="1"/>
            <a:stCxn id="76" idx="26"/>
          </p:cNvCxnSpPr>
          <p:nvPr/>
        </p:nvCxnSpPr>
        <p:spPr bwMode="auto">
          <a:xfrm>
            <a:off x="9154472" y="14590650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EA51DBDC-05BA-6416-E2A6-F9462FB99D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6020" y="14020825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/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AutoShape 6">
            <a:extLst>
              <a:ext uri="{FF2B5EF4-FFF2-40B4-BE49-F238E27FC236}">
                <a16:creationId xmlns:a16="http://schemas.microsoft.com/office/drawing/2014/main" id="{90D6BAFA-09FA-69EF-A00E-3EBC7E2697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167003" y="14743970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0CE22954-F381-D489-F669-A850F9C1111A}"/>
              </a:ext>
            </a:extLst>
          </p:cNvPr>
          <p:cNvSpPr/>
          <p:nvPr/>
        </p:nvSpPr>
        <p:spPr>
          <a:xfrm rot="5400000" flipH="1">
            <a:off x="8962547" y="13916288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AutoShape 6">
            <a:extLst>
              <a:ext uri="{FF2B5EF4-FFF2-40B4-BE49-F238E27FC236}">
                <a16:creationId xmlns:a16="http://schemas.microsoft.com/office/drawing/2014/main" id="{BDB5018C-7E6E-EEB7-E709-23494AAD9FF7}"/>
              </a:ext>
            </a:extLst>
          </p:cNvPr>
          <p:cNvCxnSpPr>
            <a:cxnSpLocks noChangeShapeType="1"/>
            <a:endCxn id="64" idx="39"/>
          </p:cNvCxnSpPr>
          <p:nvPr/>
        </p:nvCxnSpPr>
        <p:spPr bwMode="auto">
          <a:xfrm flipV="1">
            <a:off x="8776985" y="14021862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/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blipFill>
                <a:blip r:embed="rId8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/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>
            <a:extLst>
              <a:ext uri="{FF2B5EF4-FFF2-40B4-BE49-F238E27FC236}">
                <a16:creationId xmlns:a16="http://schemas.microsoft.com/office/drawing/2014/main" id="{C41A6EC1-C52F-57F3-FFA3-7A00C6EF4FCD}"/>
              </a:ext>
            </a:extLst>
          </p:cNvPr>
          <p:cNvSpPr/>
          <p:nvPr/>
        </p:nvSpPr>
        <p:spPr>
          <a:xfrm rot="5400000" flipH="1">
            <a:off x="8971561" y="14490573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AutoShape 6">
            <a:extLst>
              <a:ext uri="{FF2B5EF4-FFF2-40B4-BE49-F238E27FC236}">
                <a16:creationId xmlns:a16="http://schemas.microsoft.com/office/drawing/2014/main" id="{8BC8A67B-3DD1-73DA-9C2F-11C8B2D01738}"/>
              </a:ext>
            </a:extLst>
          </p:cNvPr>
          <p:cNvCxnSpPr>
            <a:cxnSpLocks noChangeShapeType="1"/>
            <a:endCxn id="76" idx="39"/>
          </p:cNvCxnSpPr>
          <p:nvPr/>
        </p:nvCxnSpPr>
        <p:spPr bwMode="auto">
          <a:xfrm flipV="1">
            <a:off x="8785999" y="14596147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/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/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>
            <a:extLst>
              <a:ext uri="{FF2B5EF4-FFF2-40B4-BE49-F238E27FC236}">
                <a16:creationId xmlns:a16="http://schemas.microsoft.com/office/drawing/2014/main" id="{D68A1C77-5CA6-5432-9483-C9D8665635B5}"/>
              </a:ext>
            </a:extLst>
          </p:cNvPr>
          <p:cNvSpPr/>
          <p:nvPr/>
        </p:nvSpPr>
        <p:spPr>
          <a:xfrm rot="5400000" flipH="1">
            <a:off x="8976068" y="15068867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AutoShape 6">
            <a:extLst>
              <a:ext uri="{FF2B5EF4-FFF2-40B4-BE49-F238E27FC236}">
                <a16:creationId xmlns:a16="http://schemas.microsoft.com/office/drawing/2014/main" id="{FE879BD0-F676-92B4-F3E9-6A5B3F1CED7A}"/>
              </a:ext>
            </a:extLst>
          </p:cNvPr>
          <p:cNvCxnSpPr>
            <a:cxnSpLocks noChangeShapeType="1"/>
            <a:endCxn id="80" idx="39"/>
          </p:cNvCxnSpPr>
          <p:nvPr/>
        </p:nvCxnSpPr>
        <p:spPr bwMode="auto">
          <a:xfrm flipV="1">
            <a:off x="8790506" y="15174441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/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blipFill>
                <a:blip r:embed="rId12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60292D9F-1AB3-8232-15DB-D69738BEFAAF}"/>
              </a:ext>
            </a:extLst>
          </p:cNvPr>
          <p:cNvSpPr/>
          <p:nvPr/>
        </p:nvSpPr>
        <p:spPr>
          <a:xfrm rot="18900000" flipH="1">
            <a:off x="9900965" y="14363059"/>
            <a:ext cx="479884" cy="479884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1D9733FD-F828-1178-0460-344E96CAAAF1}"/>
              </a:ext>
            </a:extLst>
          </p:cNvPr>
          <p:cNvSpPr/>
          <p:nvPr/>
        </p:nvSpPr>
        <p:spPr>
          <a:xfrm rot="18900000" flipH="1">
            <a:off x="10678927" y="14502050"/>
            <a:ext cx="205741" cy="205741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/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57F4D2CA-CEFF-479B-E8D5-5F21EE5681F5}"/>
              </a:ext>
            </a:extLst>
          </p:cNvPr>
          <p:cNvSpPr/>
          <p:nvPr/>
        </p:nvSpPr>
        <p:spPr>
          <a:xfrm>
            <a:off x="11254046" y="1438887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DFFCF64-C72D-580F-7209-3A3F513B4FC2}"/>
                  </a:ext>
                </a:extLst>
              </p:cNvPr>
              <p:cNvSpPr txBox="1"/>
              <p:nvPr/>
            </p:nvSpPr>
            <p:spPr>
              <a:xfrm>
                <a:off x="11306226" y="14378718"/>
                <a:ext cx="248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DFFCF64-C72D-580F-7209-3A3F513B4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226" y="14378718"/>
                <a:ext cx="248221" cy="400110"/>
              </a:xfrm>
              <a:prstGeom prst="rect">
                <a:avLst/>
              </a:prstGeom>
              <a:blipFill>
                <a:blip r:embed="rId14"/>
                <a:stretch>
                  <a:fillRect l="-10000" r="-40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A08B1EBF-C512-EC8B-8C38-A9C1346EC6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70949" y="1460447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1DE572-C267-7D3F-A374-8491B3F7039E}"/>
              </a:ext>
            </a:extLst>
          </p:cNvPr>
          <p:cNvGrpSpPr/>
          <p:nvPr/>
        </p:nvGrpSpPr>
        <p:grpSpPr>
          <a:xfrm>
            <a:off x="10880563" y="14604471"/>
            <a:ext cx="370308" cy="0"/>
            <a:chOff x="10883738" y="14604471"/>
            <a:chExt cx="370308" cy="0"/>
          </a:xfrm>
        </p:grpSpPr>
        <p:cxnSp>
          <p:nvCxnSpPr>
            <p:cNvPr id="127" name="AutoShape 6">
              <a:extLst>
                <a:ext uri="{FF2B5EF4-FFF2-40B4-BE49-F238E27FC236}">
                  <a16:creationId xmlns:a16="http://schemas.microsoft.com/office/drawing/2014/main" id="{4790EF96-80DA-3B16-D8CD-83C1F4404B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83738" y="14604471"/>
              <a:ext cx="225587" cy="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DB48B9-FF54-7756-8ED2-E730559DF7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96072" y="14604471"/>
              <a:ext cx="25797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AutoShape 6">
            <a:extLst>
              <a:ext uri="{FF2B5EF4-FFF2-40B4-BE49-F238E27FC236}">
                <a16:creationId xmlns:a16="http://schemas.microsoft.com/office/drawing/2014/main" id="{7BA992E8-9BC3-E398-22A5-75BFA4D230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2563" y="14604471"/>
            <a:ext cx="225587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6A4FFE2-BDA1-3E77-6515-1A152630073B}"/>
              </a:ext>
            </a:extLst>
          </p:cNvPr>
          <p:cNvCxnSpPr>
            <a:cxnSpLocks/>
          </p:cNvCxnSpPr>
          <p:nvPr/>
        </p:nvCxnSpPr>
        <p:spPr>
          <a:xfrm>
            <a:off x="10494422" y="14604471"/>
            <a:ext cx="194045" cy="4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ight Brace 152">
            <a:extLst>
              <a:ext uri="{FF2B5EF4-FFF2-40B4-BE49-F238E27FC236}">
                <a16:creationId xmlns:a16="http://schemas.microsoft.com/office/drawing/2014/main" id="{16AB714E-4E35-EB5F-AFCA-7C4C5469D158}"/>
              </a:ext>
            </a:extLst>
          </p:cNvPr>
          <p:cNvSpPr/>
          <p:nvPr/>
        </p:nvSpPr>
        <p:spPr>
          <a:xfrm rot="5400000">
            <a:off x="10339626" y="13606536"/>
            <a:ext cx="317569" cy="394635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54" name="AutoShape 6">
            <a:extLst>
              <a:ext uri="{FF2B5EF4-FFF2-40B4-BE49-F238E27FC236}">
                <a16:creationId xmlns:a16="http://schemas.microsoft.com/office/drawing/2014/main" id="{237BC4B5-6C3E-2356-9241-4F0FF8905B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4351" y="16477861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35899" y="15908036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/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blipFill>
                <a:blip r:embed="rId15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AutoShape 6">
            <a:extLst>
              <a:ext uri="{FF2B5EF4-FFF2-40B4-BE49-F238E27FC236}">
                <a16:creationId xmlns:a16="http://schemas.microsoft.com/office/drawing/2014/main" id="{7EC4252B-6578-C88E-902D-B876369795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536882" y="16631181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/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blipFill>
                <a:blip r:embed="rId16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/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502CE5-1EB6-2EEC-A6FE-C628EFF59274}"/>
                  </a:ext>
                </a:extLst>
              </p:cNvPr>
              <p:cNvSpPr/>
              <p:nvPr/>
            </p:nvSpPr>
            <p:spPr>
              <a:xfrm>
                <a:off x="10286573" y="16278923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502CE5-1EB6-2EEC-A6FE-C628EFF59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573" y="16278923"/>
                <a:ext cx="416903" cy="416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726830" y="164779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11032606" y="16293195"/>
                <a:ext cx="638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06" y="16293195"/>
                <a:ext cx="638344" cy="369332"/>
              </a:xfrm>
              <a:prstGeom prst="rect">
                <a:avLst/>
              </a:prstGeom>
              <a:blipFill>
                <a:blip r:embed="rId19"/>
                <a:stretch>
                  <a:fillRect t="-13793" r="-384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3E2DC-8658-8F77-716D-3D161704E3D3}"/>
                  </a:ext>
                </a:extLst>
              </p:cNvPr>
              <p:cNvSpPr txBox="1"/>
              <p:nvPr/>
            </p:nvSpPr>
            <p:spPr>
              <a:xfrm>
                <a:off x="12010103" y="14419805"/>
                <a:ext cx="638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3E2DC-8658-8F77-716D-3D161704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103" y="14419805"/>
                <a:ext cx="638344" cy="369332"/>
              </a:xfrm>
              <a:prstGeom prst="rect">
                <a:avLst/>
              </a:prstGeom>
              <a:blipFill>
                <a:blip r:embed="rId20"/>
                <a:stretch>
                  <a:fillRect t="-13333" r="-384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20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28308</TotalTime>
  <Words>946</Words>
  <Application>Microsoft Office PowerPoint</Application>
  <PresentationFormat>Custom</PresentationFormat>
  <Paragraphs>632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60</cp:revision>
  <dcterms:created xsi:type="dcterms:W3CDTF">2023-03-23T15:44:16Z</dcterms:created>
  <dcterms:modified xsi:type="dcterms:W3CDTF">2023-11-13T03:37:59Z</dcterms:modified>
</cp:coreProperties>
</file>